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64" r:id="rId15"/>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C8E7C839-9F39-44A0-B03F-BA34B1B6214F}" type="datetimeFigureOut">
              <a:rPr lang="ta-IN" smtClean="0"/>
              <a:pPr/>
              <a:t>08-12-2015</a:t>
            </a:fld>
            <a:endParaRPr lang="ta-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ta-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1E053E3-D5C2-448F-A1F1-2704859D9824}" type="slidenum">
              <a:rPr lang="ta-IN" smtClean="0"/>
              <a:pPr/>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E7C839-9F39-44A0-B03F-BA34B1B6214F}" type="datetimeFigureOut">
              <a:rPr lang="ta-IN" smtClean="0"/>
              <a:pPr/>
              <a:t>08-12-2015</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D1E053E3-D5C2-448F-A1F1-2704859D9824}" type="slidenum">
              <a:rPr lang="ta-IN" smtClean="0"/>
              <a:pPr/>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C8E7C839-9F39-44A0-B03F-BA34B1B6214F}" type="datetimeFigureOut">
              <a:rPr lang="ta-IN" smtClean="0"/>
              <a:pPr/>
              <a:t>08-12-2015</a:t>
            </a:fld>
            <a:endParaRPr lang="ta-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ta-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1E053E3-D5C2-448F-A1F1-2704859D9824}" type="slidenum">
              <a:rPr lang="ta-IN" smtClean="0"/>
              <a:pPr/>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E7C839-9F39-44A0-B03F-BA34B1B6214F}" type="datetimeFigureOut">
              <a:rPr lang="ta-IN" smtClean="0"/>
              <a:pPr/>
              <a:t>08-12-2015</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D1E053E3-D5C2-448F-A1F1-2704859D9824}" type="slidenum">
              <a:rPr lang="ta-IN" smtClean="0"/>
              <a:pPr/>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C8E7C839-9F39-44A0-B03F-BA34B1B6214F}" type="datetimeFigureOut">
              <a:rPr lang="ta-IN" smtClean="0"/>
              <a:pPr/>
              <a:t>08-12-2015</a:t>
            </a:fld>
            <a:endParaRPr lang="ta-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ta-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1E053E3-D5C2-448F-A1F1-2704859D9824}" type="slidenum">
              <a:rPr lang="ta-IN" smtClean="0"/>
              <a:pPr/>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E7C839-9F39-44A0-B03F-BA34B1B6214F}" type="datetimeFigureOut">
              <a:rPr lang="ta-IN" smtClean="0"/>
              <a:pPr/>
              <a:t>08-12-2015</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D1E053E3-D5C2-448F-A1F1-2704859D9824}" type="slidenum">
              <a:rPr lang="ta-IN" smtClean="0"/>
              <a:pPr/>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8E7C839-9F39-44A0-B03F-BA34B1B6214F}" type="datetimeFigureOut">
              <a:rPr lang="ta-IN" smtClean="0"/>
              <a:pPr/>
              <a:t>08-12-2015</a:t>
            </a:fld>
            <a:endParaRPr lang="ta-IN"/>
          </a:p>
        </p:txBody>
      </p:sp>
      <p:sp>
        <p:nvSpPr>
          <p:cNvPr id="8" name="Footer Placeholder 7"/>
          <p:cNvSpPr>
            <a:spLocks noGrp="1"/>
          </p:cNvSpPr>
          <p:nvPr>
            <p:ph type="ftr" sz="quarter" idx="11"/>
          </p:nvPr>
        </p:nvSpPr>
        <p:spPr/>
        <p:txBody>
          <a:bodyPr/>
          <a:lstStyle>
            <a:extLst/>
          </a:lstStyle>
          <a:p>
            <a:endParaRPr lang="ta-IN"/>
          </a:p>
        </p:txBody>
      </p:sp>
      <p:sp>
        <p:nvSpPr>
          <p:cNvPr id="9" name="Slide Number Placeholder 8"/>
          <p:cNvSpPr>
            <a:spLocks noGrp="1"/>
          </p:cNvSpPr>
          <p:nvPr>
            <p:ph type="sldNum" sz="quarter" idx="12"/>
          </p:nvPr>
        </p:nvSpPr>
        <p:spPr/>
        <p:txBody>
          <a:bodyPr/>
          <a:lstStyle>
            <a:extLst/>
          </a:lstStyle>
          <a:p>
            <a:fld id="{D1E053E3-D5C2-448F-A1F1-2704859D9824}" type="slidenum">
              <a:rPr lang="ta-IN" smtClean="0"/>
              <a:pPr/>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8E7C839-9F39-44A0-B03F-BA34B1B6214F}" type="datetimeFigureOut">
              <a:rPr lang="ta-IN" smtClean="0"/>
              <a:pPr/>
              <a:t>08-12-2015</a:t>
            </a:fld>
            <a:endParaRPr lang="ta-IN"/>
          </a:p>
        </p:txBody>
      </p:sp>
      <p:sp>
        <p:nvSpPr>
          <p:cNvPr id="4" name="Footer Placeholder 3"/>
          <p:cNvSpPr>
            <a:spLocks noGrp="1"/>
          </p:cNvSpPr>
          <p:nvPr>
            <p:ph type="ftr" sz="quarter" idx="11"/>
          </p:nvPr>
        </p:nvSpPr>
        <p:spPr/>
        <p:txBody>
          <a:bodyPr/>
          <a:lstStyle>
            <a:extLst/>
          </a:lstStyle>
          <a:p>
            <a:endParaRPr lang="ta-IN"/>
          </a:p>
        </p:txBody>
      </p:sp>
      <p:sp>
        <p:nvSpPr>
          <p:cNvPr id="5" name="Slide Number Placeholder 4"/>
          <p:cNvSpPr>
            <a:spLocks noGrp="1"/>
          </p:cNvSpPr>
          <p:nvPr>
            <p:ph type="sldNum" sz="quarter" idx="12"/>
          </p:nvPr>
        </p:nvSpPr>
        <p:spPr/>
        <p:txBody>
          <a:bodyPr/>
          <a:lstStyle>
            <a:extLst/>
          </a:lstStyle>
          <a:p>
            <a:fld id="{D1E053E3-D5C2-448F-A1F1-2704859D9824}" type="slidenum">
              <a:rPr lang="ta-IN" smtClean="0"/>
              <a:pPr/>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8E7C839-9F39-44A0-B03F-BA34B1B6214F}" type="datetimeFigureOut">
              <a:rPr lang="ta-IN" smtClean="0"/>
              <a:pPr/>
              <a:t>08-12-2015</a:t>
            </a:fld>
            <a:endParaRPr lang="ta-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ta-IN"/>
          </a:p>
        </p:txBody>
      </p:sp>
      <p:sp>
        <p:nvSpPr>
          <p:cNvPr id="4" name="Slide Number Placeholder 3"/>
          <p:cNvSpPr>
            <a:spLocks noGrp="1"/>
          </p:cNvSpPr>
          <p:nvPr>
            <p:ph type="sldNum" sz="quarter" idx="12"/>
          </p:nvPr>
        </p:nvSpPr>
        <p:spPr/>
        <p:txBody>
          <a:bodyPr/>
          <a:lstStyle>
            <a:extLst/>
          </a:lstStyle>
          <a:p>
            <a:fld id="{D1E053E3-D5C2-448F-A1F1-2704859D9824}" type="slidenum">
              <a:rPr lang="ta-IN" smtClean="0"/>
              <a:pPr/>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E7C839-9F39-44A0-B03F-BA34B1B6214F}" type="datetimeFigureOut">
              <a:rPr lang="ta-IN" smtClean="0"/>
              <a:pPr/>
              <a:t>08-12-2015</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D1E053E3-D5C2-448F-A1F1-2704859D9824}" type="slidenum">
              <a:rPr lang="ta-IN" smtClean="0"/>
              <a:pPr/>
              <a:t>‹#›</a:t>
            </a:fld>
            <a:endParaRPr lang="ta-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C8E7C839-9F39-44A0-B03F-BA34B1B6214F}" type="datetimeFigureOut">
              <a:rPr lang="ta-IN" smtClean="0"/>
              <a:pPr/>
              <a:t>08-12-2015</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D1E053E3-D5C2-448F-A1F1-2704859D9824}" type="slidenum">
              <a:rPr lang="ta-IN" smtClean="0"/>
              <a:pPr/>
              <a:t>‹#›</a:t>
            </a:fld>
            <a:endParaRPr lang="ta-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8E7C839-9F39-44A0-B03F-BA34B1B6214F}" type="datetimeFigureOut">
              <a:rPr lang="ta-IN" smtClean="0"/>
              <a:pPr/>
              <a:t>08-12-2015</a:t>
            </a:fld>
            <a:endParaRPr lang="ta-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ta-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1E053E3-D5C2-448F-A1F1-2704859D9824}" type="slidenum">
              <a:rPr lang="ta-IN" smtClean="0"/>
              <a:pPr/>
              <a:t>‹#›</a:t>
            </a:fld>
            <a:endParaRPr lang="ta-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 Structure of Java Program</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Public</a:t>
            </a:r>
            <a:endParaRPr lang="ta-IN" dirty="0"/>
          </a:p>
        </p:txBody>
      </p:sp>
      <p:sp>
        <p:nvSpPr>
          <p:cNvPr id="5" name="Content Placeholder 4"/>
          <p:cNvSpPr>
            <a:spLocks noGrp="1"/>
          </p:cNvSpPr>
          <p:nvPr>
            <p:ph idx="1"/>
          </p:nvPr>
        </p:nvSpPr>
        <p:spPr/>
        <p:txBody>
          <a:bodyPr/>
          <a:lstStyle/>
          <a:p>
            <a:r>
              <a:rPr lang="en-US" b="1" dirty="0" smtClean="0"/>
              <a:t>public</a:t>
            </a:r>
            <a:r>
              <a:rPr lang="en-US" dirty="0" smtClean="0"/>
              <a:t> is a keyword in a java language whenever if it is preceded by main() method the scope is available anywhere in the java environment that means main() method can be executed from anywhere. main() method must be accessed by every java programmer and hence whose access </a:t>
            </a:r>
            <a:r>
              <a:rPr lang="en-US" dirty="0" err="1" smtClean="0"/>
              <a:t>specifier</a:t>
            </a:r>
            <a:r>
              <a:rPr lang="en-US" dirty="0" smtClean="0"/>
              <a:t> must be public.</a:t>
            </a:r>
          </a:p>
          <a:p>
            <a:endParaRPr lang="ta-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a:t>
            </a:r>
            <a:endParaRPr lang="ta-IN" dirty="0"/>
          </a:p>
        </p:txBody>
      </p:sp>
      <p:sp>
        <p:nvSpPr>
          <p:cNvPr id="3" name="Content Placeholder 2"/>
          <p:cNvSpPr>
            <a:spLocks noGrp="1"/>
          </p:cNvSpPr>
          <p:nvPr>
            <p:ph idx="1"/>
          </p:nvPr>
        </p:nvSpPr>
        <p:spPr/>
        <p:txBody>
          <a:bodyPr>
            <a:normAutofit/>
          </a:bodyPr>
          <a:lstStyle/>
          <a:p>
            <a:pPr>
              <a:buNone/>
            </a:pPr>
            <a:r>
              <a:rPr lang="en-US" b="1" dirty="0" smtClean="0"/>
              <a:t>	static</a:t>
            </a:r>
            <a:r>
              <a:rPr lang="en-US" dirty="0" smtClean="0"/>
              <a:t> is a keyword in java if it is preceded by any class properties for that memory is allocated only once in the program. Static method are executed only once in the program. main() method of java executes only once throughout the java program execution and hence it declare must be static.</a:t>
            </a:r>
          </a:p>
          <a:p>
            <a:endParaRPr lang="ta-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Void</a:t>
            </a:r>
            <a:endParaRPr lang="ta-IN" dirty="0"/>
          </a:p>
        </p:txBody>
      </p:sp>
      <p:sp>
        <p:nvSpPr>
          <p:cNvPr id="3" name="Content Placeholder 2"/>
          <p:cNvSpPr>
            <a:spLocks noGrp="1"/>
          </p:cNvSpPr>
          <p:nvPr>
            <p:ph idx="1"/>
          </p:nvPr>
        </p:nvSpPr>
        <p:spPr/>
        <p:txBody>
          <a:bodyPr>
            <a:normAutofit/>
          </a:bodyPr>
          <a:lstStyle/>
          <a:p>
            <a:r>
              <a:rPr lang="en-US" b="1" dirty="0" smtClean="0"/>
              <a:t>void</a:t>
            </a:r>
            <a:r>
              <a:rPr lang="en-US" dirty="0" smtClean="0"/>
              <a:t> is a special datatype also known as no return type, whenever it is preceded by main() method that will be never return any value to the operating system. main() method of java is not returning any value and hence its return type must be void.</a:t>
            </a:r>
          </a:p>
          <a:p>
            <a:endParaRPr lang="ta-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String </a:t>
            </a:r>
            <a:r>
              <a:rPr lang="en-US" b="1" dirty="0" err="1" smtClean="0"/>
              <a:t>args</a:t>
            </a:r>
            <a:r>
              <a:rPr lang="en-US" b="1" dirty="0" smtClean="0"/>
              <a:t>[]</a:t>
            </a:r>
            <a:endParaRPr lang="ta-IN" dirty="0"/>
          </a:p>
        </p:txBody>
      </p:sp>
      <p:sp>
        <p:nvSpPr>
          <p:cNvPr id="3" name="Content Placeholder 2"/>
          <p:cNvSpPr>
            <a:spLocks noGrp="1"/>
          </p:cNvSpPr>
          <p:nvPr>
            <p:ph idx="1"/>
          </p:nvPr>
        </p:nvSpPr>
        <p:spPr/>
        <p:txBody>
          <a:bodyPr/>
          <a:lstStyle/>
          <a:p>
            <a:r>
              <a:rPr lang="en-US" b="1" dirty="0" smtClean="0"/>
              <a:t>String </a:t>
            </a:r>
            <a:r>
              <a:rPr lang="en-US" b="1" dirty="0" err="1" smtClean="0"/>
              <a:t>args</a:t>
            </a:r>
            <a:r>
              <a:rPr lang="en-US" b="1" dirty="0" smtClean="0"/>
              <a:t>[]</a:t>
            </a:r>
            <a:r>
              <a:rPr lang="en-US" dirty="0" smtClean="0"/>
              <a:t> is a String array used to hold command line arguments in the form of String values.</a:t>
            </a:r>
          </a:p>
          <a:p>
            <a:endParaRPr lang="ta-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Block of statements</a:t>
            </a:r>
            <a:endParaRPr lang="ta-IN" dirty="0"/>
          </a:p>
        </p:txBody>
      </p:sp>
      <p:sp>
        <p:nvSpPr>
          <p:cNvPr id="3" name="Content Placeholder 2"/>
          <p:cNvSpPr>
            <a:spLocks noGrp="1"/>
          </p:cNvSpPr>
          <p:nvPr>
            <p:ph idx="1"/>
          </p:nvPr>
        </p:nvSpPr>
        <p:spPr/>
        <p:txBody>
          <a:bodyPr/>
          <a:lstStyle/>
          <a:p>
            <a:r>
              <a:rPr lang="en-US" b="1" dirty="0" smtClean="0"/>
              <a:t>Block of statements</a:t>
            </a:r>
            <a:r>
              <a:rPr lang="en-US" dirty="0" smtClean="0"/>
              <a:t> represents set of executable statements which are in term calling user-defined methods are containing business-logic.</a:t>
            </a:r>
          </a:p>
          <a:p>
            <a:r>
              <a:rPr lang="en-US" dirty="0" smtClean="0"/>
              <a:t>The file naming conversion in the java programming is that which-ever class is containing main() method, that class name must be given as a file name with an extension .java.</a:t>
            </a:r>
          </a:p>
          <a:p>
            <a:endParaRPr lang="en-US" dirty="0" smtClean="0"/>
          </a:p>
          <a:p>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Structure of Java Program</a:t>
            </a:r>
            <a:endParaRPr lang="ta-IN" dirty="0"/>
          </a:p>
        </p:txBody>
      </p:sp>
      <p:sp>
        <p:nvSpPr>
          <p:cNvPr id="3" name="Content Placeholder 2"/>
          <p:cNvSpPr>
            <a:spLocks noGrp="1"/>
          </p:cNvSpPr>
          <p:nvPr>
            <p:ph idx="1"/>
          </p:nvPr>
        </p:nvSpPr>
        <p:spPr/>
        <p:txBody>
          <a:bodyPr/>
          <a:lstStyle/>
          <a:p>
            <a:r>
              <a:rPr lang="en-US" dirty="0" smtClean="0"/>
              <a:t>Structure of a java program is the standard format released by Language developer to the Industry programmer.</a:t>
            </a:r>
          </a:p>
          <a:p>
            <a:r>
              <a:rPr lang="en-US" dirty="0" smtClean="0"/>
              <a:t>Sun Micro System has prescribed the following structure for the java programmers for developing java application.</a:t>
            </a:r>
          </a:p>
          <a:p>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Java Program</a:t>
            </a:r>
            <a:endParaRPr lang="ta-IN" dirty="0"/>
          </a:p>
        </p:txBody>
      </p:sp>
      <p:pic>
        <p:nvPicPr>
          <p:cNvPr id="1026" name="Picture 2" descr="structure of java program"/>
          <p:cNvPicPr>
            <a:picLocks noGrp="1" noChangeAspect="1" noChangeArrowheads="1"/>
          </p:cNvPicPr>
          <p:nvPr>
            <p:ph idx="1"/>
          </p:nvPr>
        </p:nvPicPr>
        <p:blipFill>
          <a:blip r:embed="rId2"/>
          <a:stretch>
            <a:fillRect/>
          </a:stretch>
        </p:blipFill>
        <p:spPr bwMode="auto">
          <a:xfrm>
            <a:off x="-76200" y="1981200"/>
            <a:ext cx="8291825" cy="4343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Package</a:t>
            </a:r>
            <a:endParaRPr lang="ta-IN" dirty="0"/>
          </a:p>
        </p:txBody>
      </p:sp>
      <p:sp>
        <p:nvSpPr>
          <p:cNvPr id="3" name="Content Placeholder 2"/>
          <p:cNvSpPr>
            <a:spLocks noGrp="1"/>
          </p:cNvSpPr>
          <p:nvPr>
            <p:ph idx="1"/>
          </p:nvPr>
        </p:nvSpPr>
        <p:spPr/>
        <p:txBody>
          <a:bodyPr/>
          <a:lstStyle/>
          <a:p>
            <a:r>
              <a:rPr lang="en-US" dirty="0" smtClean="0"/>
              <a:t>A </a:t>
            </a:r>
            <a:r>
              <a:rPr lang="en-US" b="1" dirty="0" smtClean="0"/>
              <a:t>package</a:t>
            </a:r>
            <a:r>
              <a:rPr lang="en-US" dirty="0" smtClean="0"/>
              <a:t> is a collection of classes, interfaces and sub-packages. A sub package contains collection of classes, interfaces and sub-sub packages etc. </a:t>
            </a:r>
            <a:r>
              <a:rPr lang="en-US" dirty="0" err="1" smtClean="0"/>
              <a:t>java.lang</a:t>
            </a:r>
            <a:r>
              <a:rPr lang="en-US" dirty="0" smtClean="0"/>
              <a:t>.*; package is imported by default and this package is known as default package.</a:t>
            </a:r>
          </a:p>
          <a:p>
            <a:endParaRPr lang="ta-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a:t>
            </a:r>
            <a:endParaRPr lang="ta-IN" dirty="0"/>
          </a:p>
        </p:txBody>
      </p:sp>
      <p:sp>
        <p:nvSpPr>
          <p:cNvPr id="3" name="Content Placeholder 2"/>
          <p:cNvSpPr>
            <a:spLocks noGrp="1"/>
          </p:cNvSpPr>
          <p:nvPr>
            <p:ph idx="1"/>
          </p:nvPr>
        </p:nvSpPr>
        <p:spPr/>
        <p:txBody>
          <a:bodyPr/>
          <a:lstStyle/>
          <a:p>
            <a:r>
              <a:rPr lang="en-US" b="1" dirty="0" smtClean="0"/>
              <a:t>Class</a:t>
            </a:r>
            <a:r>
              <a:rPr lang="en-US" dirty="0" smtClean="0"/>
              <a:t> is keyword used for developing user defined data type and every java program must start with a concept of class.</a:t>
            </a:r>
          </a:p>
          <a:p>
            <a:r>
              <a:rPr lang="en-US" b="1" dirty="0" smtClean="0"/>
              <a:t>"</a:t>
            </a:r>
            <a:r>
              <a:rPr lang="en-US" b="1" dirty="0" err="1" smtClean="0"/>
              <a:t>ClassName</a:t>
            </a:r>
            <a:r>
              <a:rPr lang="en-US" b="1" dirty="0" smtClean="0"/>
              <a:t>"</a:t>
            </a:r>
            <a:r>
              <a:rPr lang="en-US" dirty="0" smtClean="0"/>
              <a:t> represent a java valid variable name treated as a name of the class each and every class name in java is treated as user-defined data type.</a:t>
            </a:r>
          </a:p>
          <a:p>
            <a:endParaRPr lang="ta-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member</a:t>
            </a:r>
            <a:endParaRPr lang="ta-IN" dirty="0"/>
          </a:p>
        </p:txBody>
      </p:sp>
      <p:sp>
        <p:nvSpPr>
          <p:cNvPr id="3" name="Content Placeholder 2"/>
          <p:cNvSpPr>
            <a:spLocks noGrp="1"/>
          </p:cNvSpPr>
          <p:nvPr>
            <p:ph idx="1"/>
          </p:nvPr>
        </p:nvSpPr>
        <p:spPr/>
        <p:txBody>
          <a:bodyPr/>
          <a:lstStyle/>
          <a:p>
            <a:r>
              <a:rPr lang="en-US" b="1" dirty="0" smtClean="0"/>
              <a:t>Data member</a:t>
            </a:r>
            <a:r>
              <a:rPr lang="en-US" dirty="0" smtClean="0"/>
              <a:t> represents either instance or static they will be selected based on the name of the class.</a:t>
            </a:r>
          </a:p>
          <a:p>
            <a:endParaRPr lang="ta-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User-defined</a:t>
            </a:r>
            <a:r>
              <a:rPr lang="en-US" dirty="0" smtClean="0"/>
              <a:t> methods</a:t>
            </a:r>
            <a:endParaRPr lang="ta-IN" dirty="0"/>
          </a:p>
        </p:txBody>
      </p:sp>
      <p:sp>
        <p:nvSpPr>
          <p:cNvPr id="3" name="Content Placeholder 2"/>
          <p:cNvSpPr>
            <a:spLocks noGrp="1"/>
          </p:cNvSpPr>
          <p:nvPr>
            <p:ph idx="1"/>
          </p:nvPr>
        </p:nvSpPr>
        <p:spPr/>
        <p:txBody>
          <a:bodyPr/>
          <a:lstStyle/>
          <a:p>
            <a:r>
              <a:rPr lang="en-US" b="1" dirty="0" smtClean="0"/>
              <a:t>User-defined</a:t>
            </a:r>
            <a:r>
              <a:rPr lang="en-US" dirty="0" smtClean="0"/>
              <a:t> methods represents either instance or static they are meant for performing the operations either once or each and every time.</a:t>
            </a:r>
          </a:p>
          <a:p>
            <a:endParaRPr lang="ta-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Main() Method</a:t>
            </a:r>
            <a:endParaRPr lang="ta-IN" dirty="0"/>
          </a:p>
        </p:txBody>
      </p:sp>
      <p:sp>
        <p:nvSpPr>
          <p:cNvPr id="3" name="Content Placeholder 2"/>
          <p:cNvSpPr>
            <a:spLocks noGrp="1"/>
          </p:cNvSpPr>
          <p:nvPr>
            <p:ph idx="1"/>
          </p:nvPr>
        </p:nvSpPr>
        <p:spPr/>
        <p:txBody>
          <a:bodyPr>
            <a:normAutofit/>
          </a:bodyPr>
          <a:lstStyle/>
          <a:p>
            <a:r>
              <a:rPr lang="en-US" b="1" dirty="0" smtClean="0"/>
              <a:t>main()</a:t>
            </a:r>
            <a:r>
              <a:rPr lang="en-US" dirty="0" smtClean="0"/>
              <a:t> method is starting execution block of a java program or any java program start their execution from main method. If any class contain main() method known as main class.</a:t>
            </a:r>
          </a:p>
          <a:p>
            <a:endParaRPr lang="ta-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Syntax of main() method:</a:t>
            </a:r>
            <a:endParaRPr lang="ta-IN" dirty="0"/>
          </a:p>
        </p:txBody>
      </p:sp>
      <p:sp>
        <p:nvSpPr>
          <p:cNvPr id="3" name="Content Placeholder 2"/>
          <p:cNvSpPr>
            <a:spLocks noGrp="1"/>
          </p:cNvSpPr>
          <p:nvPr>
            <p:ph idx="1"/>
          </p:nvPr>
        </p:nvSpPr>
        <p:spPr/>
        <p:txBody>
          <a:bodyPr/>
          <a:lstStyle/>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a:t>
            </a:r>
          </a:p>
          <a:p>
            <a:pPr>
              <a:buNone/>
            </a:pPr>
            <a:r>
              <a:rPr lang="en-US" dirty="0" smtClean="0"/>
              <a:t>....... ....... </a:t>
            </a:r>
          </a:p>
          <a:p>
            <a:pPr>
              <a:buNone/>
            </a:pPr>
            <a:r>
              <a:rPr lang="en-US" dirty="0" smtClean="0"/>
              <a:t>} </a:t>
            </a:r>
          </a:p>
          <a:p>
            <a:endParaRPr lang="ta-IN" dirty="0"/>
          </a:p>
        </p:txBody>
      </p:sp>
      <p:pic>
        <p:nvPicPr>
          <p:cNvPr id="4" name="Picture 2" descr="main method"/>
          <p:cNvPicPr>
            <a:picLocks noChangeAspect="1" noChangeArrowheads="1"/>
          </p:cNvPicPr>
          <p:nvPr/>
        </p:nvPicPr>
        <p:blipFill>
          <a:blip r:embed="rId2"/>
          <a:srcRect/>
          <a:stretch>
            <a:fillRect/>
          </a:stretch>
        </p:blipFill>
        <p:spPr bwMode="auto">
          <a:xfrm>
            <a:off x="1219200" y="3952875"/>
            <a:ext cx="7696200" cy="290512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24</TotalTime>
  <Words>100</Words>
  <Application>Microsoft Office PowerPoint</Application>
  <PresentationFormat>On-screen Show (4:3)</PresentationFormat>
  <Paragraphs>33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4. Structure of Java Program</vt:lpstr>
      <vt:lpstr>Structure of Java Program</vt:lpstr>
      <vt:lpstr>Structure of Java Program</vt:lpstr>
      <vt:lpstr>Package</vt:lpstr>
      <vt:lpstr>Class</vt:lpstr>
      <vt:lpstr>Data member</vt:lpstr>
      <vt:lpstr>User-defined methods</vt:lpstr>
      <vt:lpstr>Main() Method</vt:lpstr>
      <vt:lpstr>Syntax of main() method:</vt:lpstr>
      <vt:lpstr>Public</vt:lpstr>
      <vt:lpstr>Static</vt:lpstr>
      <vt:lpstr>Void</vt:lpstr>
      <vt:lpstr>String args[]</vt:lpstr>
      <vt:lpstr>Block of statements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16</cp:revision>
  <dcterms:created xsi:type="dcterms:W3CDTF">2015-10-06T03:40:52Z</dcterms:created>
  <dcterms:modified xsi:type="dcterms:W3CDTF">2015-12-08T05:15:35Z</dcterms:modified>
</cp:coreProperties>
</file>