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7AC2B10-B38E-447C-A6A6-898058C69E2D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15A2512-C5D0-4534-8EDC-41306833CE0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AC2B10-B38E-447C-A6A6-898058C69E2D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5A2512-C5D0-4534-8EDC-41306833CE0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7AC2B10-B38E-447C-A6A6-898058C69E2D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15A2512-C5D0-4534-8EDC-41306833CE0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AC2B10-B38E-447C-A6A6-898058C69E2D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5A2512-C5D0-4534-8EDC-41306833CE0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7AC2B10-B38E-447C-A6A6-898058C69E2D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15A2512-C5D0-4534-8EDC-41306833CE0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AC2B10-B38E-447C-A6A6-898058C69E2D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5A2512-C5D0-4534-8EDC-41306833CE0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AC2B10-B38E-447C-A6A6-898058C69E2D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5A2512-C5D0-4534-8EDC-41306833CE0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AC2B10-B38E-447C-A6A6-898058C69E2D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5A2512-C5D0-4534-8EDC-41306833CE0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7AC2B10-B38E-447C-A6A6-898058C69E2D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5A2512-C5D0-4534-8EDC-41306833CE0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AC2B10-B38E-447C-A6A6-898058C69E2D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5A2512-C5D0-4534-8EDC-41306833CE0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AC2B10-B38E-447C-A6A6-898058C69E2D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5A2512-C5D0-4534-8EDC-41306833CE09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7AC2B10-B38E-447C-A6A6-898058C69E2D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15A2512-C5D0-4534-8EDC-41306833CE09}" type="slidenum">
              <a:rPr lang="ta-IN" smtClean="0"/>
              <a:pPr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 Requirements for Java Program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Requirements for java Program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executing any java program we need given things.</a:t>
            </a:r>
          </a:p>
          <a:p>
            <a:r>
              <a:rPr lang="en-US" dirty="0" smtClean="0"/>
              <a:t>Install the JDK any version if you don't have installed it.</a:t>
            </a:r>
          </a:p>
          <a:p>
            <a:r>
              <a:rPr lang="en-US" dirty="0" smtClean="0"/>
              <a:t>Set path of the </a:t>
            </a:r>
            <a:r>
              <a:rPr lang="en-US" dirty="0" err="1" smtClean="0"/>
              <a:t>jdk</a:t>
            </a:r>
            <a:r>
              <a:rPr lang="en-US" dirty="0" smtClean="0"/>
              <a:t>/bin directory.</a:t>
            </a:r>
          </a:p>
          <a:p>
            <a:r>
              <a:rPr lang="en-US" dirty="0" smtClean="0"/>
              <a:t>Create the java program</a:t>
            </a:r>
          </a:p>
          <a:p>
            <a:r>
              <a:rPr lang="en-US" dirty="0" smtClean="0"/>
              <a:t>Compile and run the java program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</TotalTime>
  <Words>24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Opulent</vt:lpstr>
      <vt:lpstr>5. Requirements for Java Program</vt:lpstr>
      <vt:lpstr>Requirements for java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Requirements for Java Program</dc:title>
  <dc:creator>user</dc:creator>
  <cp:lastModifiedBy>user</cp:lastModifiedBy>
  <cp:revision>9</cp:revision>
  <dcterms:created xsi:type="dcterms:W3CDTF">2015-10-06T03:34:24Z</dcterms:created>
  <dcterms:modified xsi:type="dcterms:W3CDTF">2015-12-08T05:17:31Z</dcterms:modified>
</cp:coreProperties>
</file>