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5B7E57D-BA88-43E4-9648-1D95B043E081}" type="datetimeFigureOut">
              <a:rPr lang="ta-IN" smtClean="0"/>
              <a:pPr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6003415-2BE1-4ABE-B333-09797C5EF566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6. Compile </a:t>
            </a:r>
            <a:r>
              <a:rPr lang="en-US" b="1" dirty="0"/>
              <a:t>and </a:t>
            </a:r>
            <a:r>
              <a:rPr lang="en-US" b="1" dirty="0" smtClean="0"/>
              <a:t>Run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Compile and Run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Java programming language, all source code is first written in plain text files and save with the </a:t>
            </a:r>
            <a:r>
              <a:rPr lang="en-US" b="1" dirty="0" smtClean="0"/>
              <a:t>.java</a:t>
            </a:r>
            <a:r>
              <a:rPr lang="en-US" dirty="0" smtClean="0"/>
              <a:t> extension.  After compilation, </a:t>
            </a:r>
            <a:r>
              <a:rPr lang="en-US" b="1" dirty="0" smtClean="0"/>
              <a:t>.class</a:t>
            </a:r>
            <a:r>
              <a:rPr lang="en-US" dirty="0" smtClean="0"/>
              <a:t> files are generated by </a:t>
            </a:r>
            <a:r>
              <a:rPr lang="en-US" b="1" dirty="0" err="1" smtClean="0"/>
              <a:t>javac</a:t>
            </a:r>
            <a:r>
              <a:rPr lang="en-US" dirty="0" smtClean="0"/>
              <a:t> compiler.  A .class file does not contain code that is native to your processor; it instead contains byte codes (it is machine language of the Java Virtual Machine (JVM)).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pic>
        <p:nvPicPr>
          <p:cNvPr id="1026" name="Picture 2" descr="Compile Java Cod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514600"/>
            <a:ext cx="807720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java launcher tool then runs your application with an instance of the Java Virtual Machine (JVM).</a:t>
            </a:r>
            <a:endParaRPr lang="ta-IN" dirty="0"/>
          </a:p>
        </p:txBody>
      </p:sp>
      <p:pic>
        <p:nvPicPr>
          <p:cNvPr id="28674" name="Picture 2" descr="Run Java Pr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70866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For compile Java Program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Save Java program with same as class name with .java extension. </a:t>
            </a:r>
            <a:br>
              <a:rPr lang="en-US" dirty="0" smtClean="0"/>
            </a:br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	Sum.java</a:t>
            </a:r>
          </a:p>
          <a:p>
            <a:r>
              <a:rPr lang="en-US" dirty="0" smtClean="0"/>
              <a:t>Compile: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javac</a:t>
            </a:r>
            <a:r>
              <a:rPr lang="en-US" dirty="0" smtClean="0"/>
              <a:t> Filename.java 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javac</a:t>
            </a:r>
            <a:r>
              <a:rPr lang="en-US" dirty="0" smtClean="0"/>
              <a:t> Sum.java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For Run Java Program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 java program use </a:t>
            </a:r>
            <a:r>
              <a:rPr lang="en-US" b="1" dirty="0" smtClean="0"/>
              <a:t>java</a:t>
            </a:r>
            <a:r>
              <a:rPr lang="en-US" dirty="0" smtClean="0"/>
              <a:t> tool.</a:t>
            </a:r>
          </a:p>
          <a:p>
            <a:r>
              <a:rPr lang="en-US" b="1" dirty="0" smtClean="0"/>
              <a:t>Run by: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java Filename </a:t>
            </a:r>
            <a:br>
              <a:rPr lang="en-US" dirty="0" smtClean="0"/>
            </a:br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 smtClean="0"/>
              <a:t>	java sum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49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6. Compile and Run</vt:lpstr>
      <vt:lpstr>Compile and Run</vt:lpstr>
      <vt:lpstr>Contd…</vt:lpstr>
      <vt:lpstr> The java launcher tool then runs your application with an instance of the Java Virtual Machine (JVM).</vt:lpstr>
      <vt:lpstr>Steps For compile Java Program</vt:lpstr>
      <vt:lpstr>Steps For Run Java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Compile and Run</dc:title>
  <dc:creator>user</dc:creator>
  <cp:lastModifiedBy>user</cp:lastModifiedBy>
  <cp:revision>8</cp:revision>
  <dcterms:created xsi:type="dcterms:W3CDTF">2015-10-06T03:48:34Z</dcterms:created>
  <dcterms:modified xsi:type="dcterms:W3CDTF">2015-12-08T05:18:50Z</dcterms:modified>
</cp:coreProperties>
</file>