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719CB1D-6DB6-45B5-8B90-D81BB5A4DA49}" type="datetimeFigureOut">
              <a:rPr lang="ta-IN" smtClean="0"/>
              <a:pPr/>
              <a:t>06-02-2017</a:t>
            </a:fld>
            <a:endParaRPr lang="ta-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a-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B97AFF0-4982-4CCF-B8A9-38BA060AE57B}"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719CB1D-6DB6-45B5-8B90-D81BB5A4DA49}" type="datetimeFigureOut">
              <a:rPr lang="ta-IN" smtClean="0"/>
              <a:pPr/>
              <a:t>06-02-2017</a:t>
            </a:fld>
            <a:endParaRPr lang="ta-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ta-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B97AFF0-4982-4CCF-B8A9-38BA060AE57B}"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719CB1D-6DB6-45B5-8B90-D81BB5A4DA49}" type="datetimeFigureOut">
              <a:rPr lang="ta-IN" smtClean="0"/>
              <a:pPr/>
              <a:t>06-02-2017</a:t>
            </a:fld>
            <a:endParaRPr lang="ta-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a-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B97AFF0-4982-4CCF-B8A9-38BA060AE57B}"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719CB1D-6DB6-45B5-8B90-D81BB5A4DA49}" type="datetimeFigureOut">
              <a:rPr lang="ta-IN" smtClean="0"/>
              <a:pPr/>
              <a:t>06-02-2017</a:t>
            </a:fld>
            <a:endParaRPr lang="ta-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ta-IN"/>
          </a:p>
        </p:txBody>
      </p:sp>
      <p:sp>
        <p:nvSpPr>
          <p:cNvPr id="4" name="Slide Number Placeholder 3"/>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B97AFF0-4982-4CCF-B8A9-38BA060AE57B}"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719CB1D-6DB6-45B5-8B90-D81BB5A4DA49}" type="datetimeFigureOut">
              <a:rPr lang="ta-IN" smtClean="0"/>
              <a:pPr/>
              <a:t>06-02-2017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B97AFF0-4982-4CCF-B8A9-38BA060AE57B}" type="slidenum">
              <a:rPr lang="ta-IN" smtClean="0"/>
              <a:pPr/>
              <a:t>‹#›</a:t>
            </a:fld>
            <a:endParaRPr lang="ta-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719CB1D-6DB6-45B5-8B90-D81BB5A4DA49}" type="datetimeFigureOut">
              <a:rPr lang="ta-IN" smtClean="0"/>
              <a:pPr/>
              <a:t>06-02-2017</a:t>
            </a:fld>
            <a:endParaRPr lang="ta-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a-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B97AFF0-4982-4CCF-B8A9-38BA060AE57B}"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7. JDK </a:t>
            </a:r>
            <a:r>
              <a:rPr lang="en-US" b="1" dirty="0"/>
              <a:t>JVM </a:t>
            </a:r>
            <a:r>
              <a:rPr lang="en-US" b="1" dirty="0" smtClean="0"/>
              <a:t>JRE</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JVM</a:t>
            </a:r>
            <a:endParaRPr lang="ta-IN" dirty="0"/>
          </a:p>
        </p:txBody>
      </p:sp>
      <p:sp>
        <p:nvSpPr>
          <p:cNvPr id="3" name="Content Placeholder 2"/>
          <p:cNvSpPr>
            <a:spLocks noGrp="1"/>
          </p:cNvSpPr>
          <p:nvPr>
            <p:ph idx="1"/>
          </p:nvPr>
        </p:nvSpPr>
        <p:spPr/>
        <p:txBody>
          <a:bodyPr>
            <a:normAutofit/>
          </a:bodyPr>
          <a:lstStyle/>
          <a:p>
            <a:r>
              <a:rPr lang="en-US" dirty="0" smtClean="0"/>
              <a:t>JVM (Java Virtual Machine) is a software. It is a specification that provides runtime environment in which java byte code can be executed. It not physically exists.</a:t>
            </a:r>
          </a:p>
          <a:p>
            <a:r>
              <a:rPr lang="en-US" dirty="0" smtClean="0"/>
              <a:t>JVMs are not same for all hardware and software, for example for window </a:t>
            </a:r>
            <a:r>
              <a:rPr lang="en-US" dirty="0" err="1" smtClean="0"/>
              <a:t>os</a:t>
            </a:r>
            <a:r>
              <a:rPr lang="en-US" dirty="0" smtClean="0"/>
              <a:t> JVM is different and for Linux VJM is different. JVM, JRE and JDK are platform dependent because configuration of each OS differs. But, Java is platform independent.</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JRE</a:t>
            </a:r>
            <a:endParaRPr lang="ta-IN" dirty="0"/>
          </a:p>
        </p:txBody>
      </p:sp>
      <p:sp>
        <p:nvSpPr>
          <p:cNvPr id="3" name="Content Placeholder 2"/>
          <p:cNvSpPr>
            <a:spLocks noGrp="1"/>
          </p:cNvSpPr>
          <p:nvPr>
            <p:ph idx="1"/>
          </p:nvPr>
        </p:nvSpPr>
        <p:spPr/>
        <p:txBody>
          <a:bodyPr>
            <a:normAutofit/>
          </a:bodyPr>
          <a:lstStyle/>
          <a:p>
            <a:r>
              <a:rPr lang="en-US" dirty="0" smtClean="0"/>
              <a:t>The Java Runtime Environment (JRE) is part of the Java Development Kit (JDK). It contains set of libraries and tools for developing java application. The Java Runtime Environment provides the minimum requirements for executing a Java application. It physically exists. It contains set of libraries + other files that JVM uses at runtime.</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JDK</a:t>
            </a:r>
            <a:endParaRPr lang="ta-IN" dirty="0"/>
          </a:p>
        </p:txBody>
      </p:sp>
      <p:sp>
        <p:nvSpPr>
          <p:cNvPr id="3" name="Content Placeholder 2"/>
          <p:cNvSpPr>
            <a:spLocks noGrp="1"/>
          </p:cNvSpPr>
          <p:nvPr>
            <p:ph idx="1"/>
          </p:nvPr>
        </p:nvSpPr>
        <p:spPr/>
        <p:txBody>
          <a:bodyPr/>
          <a:lstStyle/>
          <a:p>
            <a:r>
              <a:rPr lang="en-US" dirty="0" smtClean="0"/>
              <a:t>The Java Development Kit (JDK) is primary components. It physically exists. It is collection of programming tools and JRE, JVM.</a:t>
            </a:r>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TotalTime>
  <Words>99</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Opulent</vt:lpstr>
      <vt:lpstr>7. JDK JVM JRE</vt:lpstr>
      <vt:lpstr>JVM</vt:lpstr>
      <vt:lpstr>JRE</vt:lpstr>
      <vt:lpstr>JDK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JDK JVM JRE</dc:title>
  <dc:creator>user</dc:creator>
  <cp:lastModifiedBy>user</cp:lastModifiedBy>
  <cp:revision>5</cp:revision>
  <dcterms:created xsi:type="dcterms:W3CDTF">2015-10-06T04:14:56Z</dcterms:created>
  <dcterms:modified xsi:type="dcterms:W3CDTF">2017-02-06T09:50:32Z</dcterms:modified>
</cp:coreProperties>
</file>