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BED0E56-B427-459D-A0F5-B90A0BF1BA07}" type="datetimeFigureOut">
              <a:rPr lang="ta-IN" smtClean="0"/>
              <a:pPr/>
              <a:t>22-12-2015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ED0E56-B427-459D-A0F5-B90A0BF1BA07}" type="datetimeFigureOut">
              <a:rPr lang="ta-IN" smtClean="0"/>
              <a:pPr/>
              <a:t>22-12-2015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BED0E56-B427-459D-A0F5-B90A0BF1BA07}" type="datetimeFigureOut">
              <a:rPr lang="ta-IN" smtClean="0"/>
              <a:pPr/>
              <a:t>22-12-2015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ED0E56-B427-459D-A0F5-B90A0BF1BA07}" type="datetimeFigureOut">
              <a:rPr lang="ta-IN" smtClean="0"/>
              <a:pPr/>
              <a:t>22-12-2015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BED0E56-B427-459D-A0F5-B90A0BF1BA07}" type="datetimeFigureOut">
              <a:rPr lang="ta-IN" smtClean="0"/>
              <a:pPr/>
              <a:t>22-12-2015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ED0E56-B427-459D-A0F5-B90A0BF1BA07}" type="datetimeFigureOut">
              <a:rPr lang="ta-IN" smtClean="0"/>
              <a:pPr/>
              <a:t>22-12-2015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ED0E56-B427-459D-A0F5-B90A0BF1BA07}" type="datetimeFigureOut">
              <a:rPr lang="ta-IN" smtClean="0"/>
              <a:pPr/>
              <a:t>22-12-2015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ED0E56-B427-459D-A0F5-B90A0BF1BA07}" type="datetimeFigureOut">
              <a:rPr lang="ta-IN" smtClean="0"/>
              <a:pPr/>
              <a:t>22-12-2015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BED0E56-B427-459D-A0F5-B90A0BF1BA07}" type="datetimeFigureOut">
              <a:rPr lang="ta-IN" smtClean="0"/>
              <a:pPr/>
              <a:t>22-12-2015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ED0E56-B427-459D-A0F5-B90A0BF1BA07}" type="datetimeFigureOut">
              <a:rPr lang="ta-IN" smtClean="0"/>
              <a:pPr/>
              <a:t>22-12-2015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ED0E56-B427-459D-A0F5-B90A0BF1BA07}" type="datetimeFigureOut">
              <a:rPr lang="ta-IN" smtClean="0"/>
              <a:pPr/>
              <a:t>22-12-2015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BED0E56-B427-459D-A0F5-B90A0BF1BA07}" type="datetimeFigureOut">
              <a:rPr lang="ta-IN" smtClean="0"/>
              <a:pPr/>
              <a:t>22-12-2015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pre-increment (++ variable)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pre-increment first increment the value of variable and then used inside the expression (initialize into another variable).</a:t>
            </a:r>
          </a:p>
          <a:p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dirty="0" smtClean="0"/>
              <a:t>	++ variable;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post-increment (variable ++)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post-increment first value of variable is used in the expression (initialize into another variable) and then increment the value of variable.</a:t>
            </a:r>
          </a:p>
          <a:p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dirty="0" smtClean="0"/>
              <a:t>	variable ++;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 of Decrement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pre-decrement</a:t>
            </a:r>
          </a:p>
          <a:p>
            <a:r>
              <a:rPr lang="en-US" dirty="0" smtClean="0"/>
              <a:t>post-decrement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Pre-decrement (-- variable)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pre-decrement first decrement the value of variable and then used inside the expression (initialize into another variable).</a:t>
            </a:r>
          </a:p>
          <a:p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dirty="0" smtClean="0"/>
              <a:t>	-- variable;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post-decrement (variable --)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Post-decrement first value of variable is used in the expression (initialize into another variable) and then decrement the value of variable.</a:t>
            </a:r>
          </a:p>
          <a:p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dirty="0" smtClean="0"/>
              <a:t>	variable --; 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Ternary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any operator is used on three operands or variable is known as </a:t>
            </a:r>
            <a:r>
              <a:rPr lang="en-US" b="1" dirty="0" smtClean="0"/>
              <a:t>Ternary Operator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can be represented with </a:t>
            </a:r>
            <a:r>
              <a:rPr lang="en-US" b="1" dirty="0" smtClean="0"/>
              <a:t>? :</a:t>
            </a:r>
            <a:r>
              <a:rPr lang="en-US" dirty="0" smtClean="0"/>
              <a:t> . </a:t>
            </a:r>
          </a:p>
          <a:p>
            <a:r>
              <a:rPr lang="en-US" dirty="0" smtClean="0"/>
              <a:t>It is also called as </a:t>
            </a:r>
            <a:r>
              <a:rPr lang="en-US" b="1" dirty="0" smtClean="0"/>
              <a:t>conditional operator</a:t>
            </a:r>
            <a:endParaRPr lang="en-US" dirty="0" smtClean="0"/>
          </a:p>
          <a:p>
            <a:endParaRPr lang="ta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Advantage of Ternary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Ternary Operator reduce the number of line codes and improve the performance of application.</a:t>
            </a:r>
          </a:p>
          <a:p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dirty="0" smtClean="0"/>
              <a:t>	expression-1 ? expression-2 : expression-3</a:t>
            </a:r>
          </a:p>
          <a:p>
            <a:r>
              <a:rPr lang="en-US" dirty="0" smtClean="0"/>
              <a:t>In the above symbol expression-1 is condition and expression-2 and expression-3 will be either value or variable or statement or any mathematical expression. If condition will be true expression-2 will be execute otherwise expression-3 will be executed.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Operators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Operator</a:t>
            </a:r>
            <a:r>
              <a:rPr lang="en-US" dirty="0" smtClean="0"/>
              <a:t> is a special symbol that tells the compiler to perform specific mathematical or logical Operation.</a:t>
            </a:r>
          </a:p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Relational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Bitwise Operators</a:t>
            </a:r>
          </a:p>
          <a:p>
            <a:r>
              <a:rPr lang="en-US" dirty="0" smtClean="0"/>
              <a:t>Assignment Operators</a:t>
            </a:r>
          </a:p>
          <a:p>
            <a:r>
              <a:rPr lang="en-US" dirty="0" smtClean="0"/>
              <a:t>Ternary or Conditional Operators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Operators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Given table shows all the Arithmetic operator supported by C Language. Lets suppose variable </a:t>
            </a:r>
            <a:r>
              <a:rPr lang="en-US" b="1" dirty="0" smtClean="0"/>
              <a:t>A</a:t>
            </a:r>
            <a:r>
              <a:rPr lang="en-US" dirty="0" smtClean="0"/>
              <a:t> hold 8 and </a:t>
            </a:r>
            <a:r>
              <a:rPr lang="en-US" b="1" dirty="0" smtClean="0"/>
              <a:t>B</a:t>
            </a:r>
            <a:r>
              <a:rPr lang="en-US" dirty="0" smtClean="0"/>
              <a:t> hold 3.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200400"/>
          <a:ext cx="7086600" cy="3200398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  <a:gridCol w="2362200"/>
              </a:tblGrid>
              <a:tr h="827013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Operator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Example (int A=8, B=3)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Result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</a:tr>
              <a:tr h="474677">
                <a:tc>
                  <a:txBody>
                    <a:bodyPr/>
                    <a:lstStyle/>
                    <a:p>
                      <a:r>
                        <a:rPr lang="ta-IN"/>
                        <a:t>+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A+B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74677">
                <a:tc>
                  <a:txBody>
                    <a:bodyPr/>
                    <a:lstStyle/>
                    <a:p>
                      <a:r>
                        <a:rPr lang="ta-IN"/>
                        <a:t>-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A-B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74677">
                <a:tc>
                  <a:txBody>
                    <a:bodyPr/>
                    <a:lstStyle/>
                    <a:p>
                      <a:r>
                        <a:rPr lang="ta-IN"/>
                        <a:t>*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A*B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74677">
                <a:tc>
                  <a:txBody>
                    <a:bodyPr/>
                    <a:lstStyle/>
                    <a:p>
                      <a:r>
                        <a:rPr lang="ta-IN"/>
                        <a:t>/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A/B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74677">
                <a:tc>
                  <a:txBody>
                    <a:bodyPr/>
                    <a:lstStyle/>
                    <a:p>
                      <a:r>
                        <a:rPr lang="ta-IN"/>
                        <a:t>%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A%4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 dirty="0"/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Relational Operators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can be used to check the Condition, it always return true or false. Lets suppose variable </a:t>
            </a:r>
            <a:r>
              <a:rPr lang="en-US" b="1" dirty="0" smtClean="0"/>
              <a:t>A</a:t>
            </a:r>
            <a:r>
              <a:rPr lang="en-US" dirty="0" smtClean="0"/>
              <a:t> hold 8 and </a:t>
            </a:r>
            <a:r>
              <a:rPr lang="en-US" b="1" dirty="0" smtClean="0"/>
              <a:t>B</a:t>
            </a:r>
            <a:r>
              <a:rPr lang="en-US" dirty="0" smtClean="0"/>
              <a:t> hold 3.</a:t>
            </a:r>
          </a:p>
          <a:p>
            <a:endParaRPr lang="ta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505200"/>
          <a:ext cx="6248400" cy="2895600"/>
        </p:xfrm>
        <a:graphic>
          <a:graphicData uri="http://schemas.openxmlformats.org/drawingml/2006/table">
            <a:tbl>
              <a:tblPr/>
              <a:tblGrid>
                <a:gridCol w="2082800"/>
                <a:gridCol w="2082800"/>
                <a:gridCol w="2082800"/>
              </a:tblGrid>
              <a:tr h="65160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Operators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Example (int A=8, B=3)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Result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</a:tr>
              <a:tr h="373999">
                <a:tc>
                  <a:txBody>
                    <a:bodyPr/>
                    <a:lstStyle/>
                    <a:p>
                      <a:r>
                        <a:rPr lang="ta-IN"/>
                        <a:t>&lt;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A&lt;B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3999">
                <a:tc>
                  <a:txBody>
                    <a:bodyPr/>
                    <a:lstStyle/>
                    <a:p>
                      <a:r>
                        <a:rPr lang="ta-IN"/>
                        <a:t>&lt;=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A&lt;=10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3999">
                <a:tc>
                  <a:txBody>
                    <a:bodyPr/>
                    <a:lstStyle/>
                    <a:p>
                      <a:r>
                        <a:rPr lang="ta-IN"/>
                        <a:t>&gt;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A&gt;B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3999">
                <a:tc>
                  <a:txBody>
                    <a:bodyPr/>
                    <a:lstStyle/>
                    <a:p>
                      <a:r>
                        <a:rPr lang="ta-IN"/>
                        <a:t>&gt;=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A&gt;=B</a:t>
                      </a:r>
                      <a:endParaRPr lang="en-US" dirty="0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True</a:t>
                      </a:r>
                      <a:endParaRPr lang="en-US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3999">
                <a:tc>
                  <a:txBody>
                    <a:bodyPr/>
                    <a:lstStyle/>
                    <a:p>
                      <a:r>
                        <a:rPr lang="ta-IN"/>
                        <a:t>==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A== 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3999">
                <a:tc>
                  <a:txBody>
                    <a:bodyPr/>
                    <a:lstStyle/>
                    <a:p>
                      <a:r>
                        <a:rPr lang="ta-IN"/>
                        <a:t>!=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A!=(-4)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Logical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can be used to combine more than one Condition?. Suppose you want to combined two conditions </a:t>
            </a:r>
            <a:r>
              <a:rPr lang="en-US" b="1" dirty="0" smtClean="0"/>
              <a:t>A&lt;B</a:t>
            </a:r>
            <a:r>
              <a:rPr lang="en-US" dirty="0" smtClean="0"/>
              <a:t> and </a:t>
            </a:r>
            <a:r>
              <a:rPr lang="en-US" b="1" dirty="0" smtClean="0"/>
              <a:t>B&gt;C</a:t>
            </a:r>
            <a:r>
              <a:rPr lang="en-US" dirty="0" smtClean="0"/>
              <a:t>, then you need to use </a:t>
            </a:r>
            <a:r>
              <a:rPr lang="en-US" b="1" dirty="0" smtClean="0"/>
              <a:t>Logical Operator</a:t>
            </a:r>
            <a:r>
              <a:rPr lang="en-US" dirty="0" smtClean="0"/>
              <a:t> like </a:t>
            </a:r>
          </a:p>
          <a:p>
            <a:pPr>
              <a:buNone/>
            </a:pPr>
            <a:r>
              <a:rPr lang="en-US" dirty="0" smtClean="0"/>
              <a:t>	(A&lt;B) &amp;&amp; (B&gt;C). </a:t>
            </a:r>
          </a:p>
          <a:p>
            <a:pPr>
              <a:buNone/>
            </a:pPr>
            <a:r>
              <a:rPr lang="en-US" dirty="0" smtClean="0"/>
              <a:t>	Here </a:t>
            </a:r>
            <a:r>
              <a:rPr lang="en-US" b="1" dirty="0" smtClean="0"/>
              <a:t>&amp;&amp;</a:t>
            </a:r>
            <a:r>
              <a:rPr lang="en-US" dirty="0" smtClean="0"/>
              <a:t>is Logical Operator.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ta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905000"/>
          <a:ext cx="6629400" cy="4495799"/>
        </p:xfrm>
        <a:graphic>
          <a:graphicData uri="http://schemas.openxmlformats.org/drawingml/2006/table">
            <a:tbl>
              <a:tblPr/>
              <a:tblGrid>
                <a:gridCol w="2209800"/>
                <a:gridCol w="2209800"/>
                <a:gridCol w="2209800"/>
              </a:tblGrid>
              <a:tr h="165171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Operator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Example (int A=8, B=3, C=-10)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Result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</a:tr>
              <a:tr h="948027">
                <a:tc>
                  <a:txBody>
                    <a:bodyPr/>
                    <a:lstStyle/>
                    <a:p>
                      <a:r>
                        <a:rPr lang="ta-IN"/>
                        <a:t>&amp;&amp;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(A&lt;B) &amp;&amp; (B&gt;C)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948027">
                <a:tc>
                  <a:txBody>
                    <a:bodyPr/>
                    <a:lstStyle/>
                    <a:p>
                      <a:r>
                        <a:rPr lang="ta-IN"/>
                        <a:t>||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(B!=-C) || (A==B)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948027">
                <a:tc>
                  <a:txBody>
                    <a:bodyPr/>
                    <a:lstStyle/>
                    <a:p>
                      <a:r>
                        <a:rPr lang="ta-IN"/>
                        <a:t>!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!(B&lt;=-A)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Assignment operators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can be used to assign a value to a variable. Lets suppose variable </a:t>
            </a:r>
            <a:r>
              <a:rPr lang="en-US" b="1" dirty="0" smtClean="0"/>
              <a:t>A</a:t>
            </a:r>
            <a:r>
              <a:rPr lang="en-US" dirty="0" smtClean="0"/>
              <a:t> hold 8 and </a:t>
            </a:r>
            <a:r>
              <a:rPr lang="en-US" b="1" dirty="0" smtClean="0"/>
              <a:t>B</a:t>
            </a:r>
            <a:r>
              <a:rPr lang="en-US" dirty="0" smtClean="0"/>
              <a:t> hold 3.</a:t>
            </a:r>
          </a:p>
          <a:p>
            <a:endParaRPr lang="ta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200400"/>
          <a:ext cx="7086600" cy="3200400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  <a:gridCol w="2362200"/>
              </a:tblGrid>
              <a:tr h="65719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Operator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Example (int A=8, B=3)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Result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</a:tr>
              <a:tr h="377204">
                <a:tc>
                  <a:txBody>
                    <a:bodyPr/>
                    <a:lstStyle/>
                    <a:p>
                      <a:r>
                        <a:rPr lang="ta-IN"/>
                        <a:t>+=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A+=B or A=A+B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7204">
                <a:tc>
                  <a:txBody>
                    <a:bodyPr/>
                    <a:lstStyle/>
                    <a:p>
                      <a:r>
                        <a:rPr lang="ta-IN"/>
                        <a:t>-=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A-=3 or A=A+3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7204">
                <a:tc>
                  <a:txBody>
                    <a:bodyPr/>
                    <a:lstStyle/>
                    <a:p>
                      <a:r>
                        <a:rPr lang="ta-IN"/>
                        <a:t>*=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A*=7 or A=A*7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56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7204">
                <a:tc>
                  <a:txBody>
                    <a:bodyPr/>
                    <a:lstStyle/>
                    <a:p>
                      <a:r>
                        <a:rPr lang="ta-IN"/>
                        <a:t>/=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A/=B or A=A/B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7204">
                <a:tc>
                  <a:txBody>
                    <a:bodyPr/>
                    <a:lstStyle/>
                    <a:p>
                      <a:r>
                        <a:rPr lang="ta-IN"/>
                        <a:t>%=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A%=5 or A=A%5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657190">
                <a:tc>
                  <a:txBody>
                    <a:bodyPr/>
                    <a:lstStyle/>
                    <a:p>
                      <a:r>
                        <a:rPr lang="en-US" dirty="0"/>
                        <a:t>=a=b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Value of b will be assigned to 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ta-IN" dirty="0"/>
                    </a:p>
                  </a:txBody>
                  <a:tcPr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Increment and Decrement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Increment operators are used to increased the value of the variable by one and decrement operators are used to decrease the value of the variable by one in C programs.</a:t>
            </a:r>
          </a:p>
          <a:p>
            <a:r>
              <a:rPr lang="en-US" dirty="0" smtClean="0"/>
              <a:t>Both increment and decrement operator are used on a single operand or variable, so it is called as a unary operator. Unary operators are having higher priority than the other operators it means unary operators are executed before other operators.</a:t>
            </a:r>
          </a:p>
          <a:p>
            <a:r>
              <a:rPr lang="en-US" b="1" dirty="0" smtClean="0"/>
              <a:t>Syntax</a:t>
            </a:r>
          </a:p>
          <a:p>
            <a:pPr>
              <a:buNone/>
            </a:pPr>
            <a:r>
              <a:rPr lang="en-US" dirty="0" smtClean="0"/>
              <a:t>	++ // increment operator </a:t>
            </a:r>
          </a:p>
          <a:p>
            <a:pPr>
              <a:buNone/>
            </a:pPr>
            <a:r>
              <a:rPr lang="en-US" dirty="0" smtClean="0"/>
              <a:t>	-- // decrement operator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 of Increment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pre-increment</a:t>
            </a:r>
          </a:p>
          <a:p>
            <a:r>
              <a:rPr lang="en-US" dirty="0" smtClean="0"/>
              <a:t>post-increment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</TotalTime>
  <Words>462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Operators</vt:lpstr>
      <vt:lpstr>Operators</vt:lpstr>
      <vt:lpstr>Arithmetic Operators</vt:lpstr>
      <vt:lpstr>Relational Operators</vt:lpstr>
      <vt:lpstr>Logical Operator</vt:lpstr>
      <vt:lpstr>Logical operator</vt:lpstr>
      <vt:lpstr>Assignment operators</vt:lpstr>
      <vt:lpstr>Increment and Decrement Operator</vt:lpstr>
      <vt:lpstr>Type of Increment Operator</vt:lpstr>
      <vt:lpstr>pre-increment (++ variable)</vt:lpstr>
      <vt:lpstr>post-increment (variable ++)</vt:lpstr>
      <vt:lpstr>Type of Decrement Operator</vt:lpstr>
      <vt:lpstr>Pre-decrement (-- variable)</vt:lpstr>
      <vt:lpstr>post-decrement (variable --)</vt:lpstr>
      <vt:lpstr>Ternary Operator</vt:lpstr>
      <vt:lpstr>Advantage of Ternary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Operators</dc:title>
  <dc:creator>user</dc:creator>
  <cp:lastModifiedBy>user</cp:lastModifiedBy>
  <cp:revision>32</cp:revision>
  <dcterms:created xsi:type="dcterms:W3CDTF">2015-09-30T11:25:51Z</dcterms:created>
  <dcterms:modified xsi:type="dcterms:W3CDTF">2015-12-22T13:27:21Z</dcterms:modified>
</cp:coreProperties>
</file>