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CC4851B-FCD9-4197-BA36-A3914F8CE6D3}" type="datetimeFigureOut">
              <a:rPr lang="en-US" smtClean="0"/>
              <a:pPr/>
              <a:t>6/28/2015</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0C41EF0-1904-4D25-AEC9-B57F16A2751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CC4851B-FCD9-4197-BA36-A3914F8CE6D3}" type="datetimeFigureOut">
              <a:rPr lang="en-US" smtClean="0"/>
              <a:pPr/>
              <a:t>6/28/2015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0C41EF0-1904-4D25-AEC9-B57F16A2751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CC4851B-FCD9-4197-BA36-A3914F8CE6D3}" type="datetimeFigureOut">
              <a:rPr lang="en-US" smtClean="0"/>
              <a:pPr/>
              <a:t>6/28/2015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0C41EF0-1904-4D25-AEC9-B57F16A2751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CC4851B-FCD9-4197-BA36-A3914F8CE6D3}" type="datetimeFigureOut">
              <a:rPr lang="en-US" smtClean="0"/>
              <a:pPr/>
              <a:t>6/28/2015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0C41EF0-1904-4D25-AEC9-B57F16A27518}"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CC4851B-FCD9-4197-BA36-A3914F8CE6D3}" type="datetimeFigureOut">
              <a:rPr lang="en-US" smtClean="0"/>
              <a:pPr/>
              <a:t>6/28/2015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0C41EF0-1904-4D25-AEC9-B57F16A27518}"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CC4851B-FCD9-4197-BA36-A3914F8CE6D3}" type="datetimeFigureOut">
              <a:rPr lang="en-US" smtClean="0"/>
              <a:pPr/>
              <a:t>6/28/2015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0C41EF0-1904-4D25-AEC9-B57F16A27518}"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CC4851B-FCD9-4197-BA36-A3914F8CE6D3}" type="datetimeFigureOut">
              <a:rPr lang="en-US" smtClean="0"/>
              <a:pPr/>
              <a:t>6/28/2015</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B0C41EF0-1904-4D25-AEC9-B57F16A2751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CC4851B-FCD9-4197-BA36-A3914F8CE6D3}" type="datetimeFigureOut">
              <a:rPr lang="en-US" smtClean="0"/>
              <a:pPr/>
              <a:t>6/28/2015</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0C41EF0-1904-4D25-AEC9-B57F16A27518}"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CC4851B-FCD9-4197-BA36-A3914F8CE6D3}" type="datetimeFigureOut">
              <a:rPr lang="en-US" smtClean="0"/>
              <a:pPr/>
              <a:t>6/28/2015</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B0C41EF0-1904-4D25-AEC9-B57F16A2751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CC4851B-FCD9-4197-BA36-A3914F8CE6D3}" type="datetimeFigureOut">
              <a:rPr lang="en-US" smtClean="0"/>
              <a:pPr/>
              <a:t>6/28/2015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0C41EF0-1904-4D25-AEC9-B57F16A2751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CC4851B-FCD9-4197-BA36-A3914F8CE6D3}" type="datetimeFigureOut">
              <a:rPr lang="en-US" smtClean="0"/>
              <a:pPr/>
              <a:t>6/28/2015</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0C41EF0-1904-4D25-AEC9-B57F16A27518}"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CC4851B-FCD9-4197-BA36-A3914F8CE6D3}" type="datetimeFigureOut">
              <a:rPr lang="en-US" smtClean="0"/>
              <a:pPr/>
              <a:t>6/28/2015</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0C41EF0-1904-4D25-AEC9-B57F16A2751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JAVA</a:t>
            </a:r>
            <a:endParaRPr lang="en-US" dirty="0"/>
          </a:p>
        </p:txBody>
      </p:sp>
      <p:sp>
        <p:nvSpPr>
          <p:cNvPr id="3" name="Subtitle 2"/>
          <p:cNvSpPr>
            <a:spLocks noGrp="1"/>
          </p:cNvSpPr>
          <p:nvPr>
            <p:ph type="subTitle" idx="1"/>
          </p:nvPr>
        </p:nvSpPr>
        <p:spPr/>
        <p:txBody>
          <a:bodyPr/>
          <a:lstStyle/>
          <a:p>
            <a:r>
              <a:rPr lang="en-US" dirty="0" smtClean="0"/>
              <a:t>PRESENTED BY S.R.ZAMEER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1481328"/>
            <a:ext cx="5867400" cy="4995672"/>
          </a:xfrm>
        </p:spPr>
        <p:txBody>
          <a:bodyPr>
            <a:normAutofit fontScale="92500" lnSpcReduction="10000"/>
          </a:bodyPr>
          <a:lstStyle/>
          <a:p>
            <a:pPr>
              <a:buNone/>
            </a:pPr>
            <a:endParaRPr lang="en-US" dirty="0" smtClean="0"/>
          </a:p>
          <a:p>
            <a:pPr>
              <a:buNone/>
            </a:pPr>
            <a:r>
              <a:rPr lang="en-US" dirty="0" smtClean="0"/>
              <a:t>1) </a:t>
            </a:r>
            <a:r>
              <a:rPr lang="en-US" b="1" dirty="0" smtClean="0"/>
              <a:t>James Gosling </a:t>
            </a:r>
            <a:r>
              <a:rPr lang="en-US" dirty="0" smtClean="0"/>
              <a:t>initiated the Java language project in June 1991.</a:t>
            </a:r>
          </a:p>
          <a:p>
            <a:pPr>
              <a:buNone/>
            </a:pPr>
            <a:r>
              <a:rPr lang="en-US" dirty="0" smtClean="0"/>
              <a:t>2) Originally designed for small, embedded systems in electronic appliances like set-top boxes.</a:t>
            </a:r>
          </a:p>
          <a:p>
            <a:pPr>
              <a:buNone/>
            </a:pPr>
            <a:r>
              <a:rPr lang="en-US" dirty="0" smtClean="0"/>
              <a:t>3) Firstly, it was called </a:t>
            </a:r>
            <a:r>
              <a:rPr lang="en-US" b="1" dirty="0" smtClean="0"/>
              <a:t>"Green talk"</a:t>
            </a:r>
            <a:r>
              <a:rPr lang="en-US" dirty="0" smtClean="0"/>
              <a:t> by James Gosling and file extension was .</a:t>
            </a:r>
            <a:r>
              <a:rPr lang="en-US" dirty="0" err="1" smtClean="0"/>
              <a:t>gt</a:t>
            </a:r>
            <a:r>
              <a:rPr lang="en-US" dirty="0" smtClean="0"/>
              <a:t>.</a:t>
            </a:r>
          </a:p>
          <a:p>
            <a:pPr>
              <a:buNone/>
            </a:pPr>
            <a:r>
              <a:rPr lang="en-US" dirty="0" smtClean="0"/>
              <a:t>4) After that, it was called </a:t>
            </a:r>
            <a:r>
              <a:rPr lang="en-US" b="1" dirty="0" smtClean="0"/>
              <a:t>Oak</a:t>
            </a:r>
            <a:r>
              <a:rPr lang="en-US" dirty="0" smtClean="0"/>
              <a:t> and was developed as a part of the Green project.</a:t>
            </a:r>
          </a:p>
        </p:txBody>
      </p:sp>
      <p:sp>
        <p:nvSpPr>
          <p:cNvPr id="4" name="Title 3"/>
          <p:cNvSpPr>
            <a:spLocks noGrp="1"/>
          </p:cNvSpPr>
          <p:nvPr>
            <p:ph type="title"/>
          </p:nvPr>
        </p:nvSpPr>
        <p:spPr/>
        <p:txBody>
          <a:bodyPr/>
          <a:lstStyle/>
          <a:p>
            <a:r>
              <a:rPr lang="en-US" dirty="0" err="1" smtClean="0"/>
              <a:t>Contd</a:t>
            </a:r>
            <a:r>
              <a:rPr lang="en-US" dirty="0" smtClean="0"/>
              <a:t>….</a:t>
            </a:r>
            <a:endParaRPr lang="en-US" dirty="0"/>
          </a:p>
        </p:txBody>
      </p:sp>
      <p:pic>
        <p:nvPicPr>
          <p:cNvPr id="1026" name="Picture 2" descr="http://www.javatpoint.com/images/j1.jpg"/>
          <p:cNvPicPr>
            <a:picLocks noChangeAspect="1" noChangeArrowheads="1"/>
          </p:cNvPicPr>
          <p:nvPr/>
        </p:nvPicPr>
        <p:blipFill>
          <a:blip r:embed="rId2"/>
          <a:srcRect/>
          <a:stretch>
            <a:fillRect/>
          </a:stretch>
        </p:blipFill>
        <p:spPr bwMode="auto">
          <a:xfrm>
            <a:off x="6477000" y="2895600"/>
            <a:ext cx="2019300" cy="226695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5) </a:t>
            </a:r>
            <a:r>
              <a:rPr lang="en-US" b="1" dirty="0" smtClean="0"/>
              <a:t>Why Oak?</a:t>
            </a:r>
            <a:r>
              <a:rPr lang="en-US" dirty="0" smtClean="0"/>
              <a:t> Oak is a symbol of strength and chosen as a national tree of many countries like U.S.A., France, Germany, Romania etc.</a:t>
            </a:r>
          </a:p>
          <a:p>
            <a:pPr>
              <a:buNone/>
            </a:pPr>
            <a:r>
              <a:rPr lang="en-US" dirty="0" smtClean="0"/>
              <a:t>6) In 1995, Oak was renamed as </a:t>
            </a:r>
            <a:r>
              <a:rPr lang="en-US" b="1" dirty="0" smtClean="0"/>
              <a:t>"Java"</a:t>
            </a:r>
            <a:r>
              <a:rPr lang="en-US" dirty="0" smtClean="0"/>
              <a:t> because it was already a trademark by Oak Technologies.</a:t>
            </a:r>
          </a:p>
          <a:p>
            <a:pPr>
              <a:buNone/>
            </a:pPr>
            <a:r>
              <a:rPr lang="en-US" dirty="0" smtClean="0"/>
              <a:t>7) Originally developed by James Gosling at Sun Microsystems (which is now a subsidiary of Oracle Corporation) and released in 1995.</a:t>
            </a:r>
          </a:p>
          <a:p>
            <a:pPr>
              <a:buNone/>
            </a:pPr>
            <a:endParaRPr lang="en-US" dirty="0"/>
          </a:p>
        </p:txBody>
      </p:sp>
      <p:sp>
        <p:nvSpPr>
          <p:cNvPr id="3" name="Title 2"/>
          <p:cNvSpPr>
            <a:spLocks noGrp="1"/>
          </p:cNvSpPr>
          <p:nvPr>
            <p:ph type="title"/>
          </p:nvPr>
        </p:nvSpPr>
        <p:spPr/>
        <p:txBody>
          <a:bodyPr>
            <a:normAutofit fontScale="90000"/>
          </a:bodyPr>
          <a:lstStyle/>
          <a:p>
            <a:r>
              <a:rPr lang="en-US" dirty="0" smtClean="0"/>
              <a:t>Why Oak name for java language?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There are many java versions that has been released. Current stable release of Java is Java SE 8.</a:t>
            </a:r>
          </a:p>
          <a:p>
            <a:r>
              <a:rPr lang="en-US" dirty="0" smtClean="0"/>
              <a:t>JDK Alpha and Beta (1995)</a:t>
            </a:r>
          </a:p>
          <a:p>
            <a:r>
              <a:rPr lang="en-US" dirty="0" smtClean="0"/>
              <a:t>JDK 1.0 (23rd Jan, 1996)</a:t>
            </a:r>
          </a:p>
          <a:p>
            <a:r>
              <a:rPr lang="en-US" dirty="0" smtClean="0"/>
              <a:t>JDK 1.1 (19th Feb, 1997)</a:t>
            </a:r>
          </a:p>
          <a:p>
            <a:r>
              <a:rPr lang="en-US" dirty="0" smtClean="0"/>
              <a:t>J2SE 1.2 (8th Dec, 1998)</a:t>
            </a:r>
          </a:p>
          <a:p>
            <a:r>
              <a:rPr lang="en-US" dirty="0" smtClean="0"/>
              <a:t>J2SE 1.3 (8th May, 2000)</a:t>
            </a:r>
          </a:p>
          <a:p>
            <a:r>
              <a:rPr lang="en-US" dirty="0" smtClean="0"/>
              <a:t>J2SE 1.4 (6th Feb, 2002)</a:t>
            </a:r>
          </a:p>
          <a:p>
            <a:r>
              <a:rPr lang="en-US" dirty="0" smtClean="0"/>
              <a:t>J2SE 5.0 (30th Sep, 2004)</a:t>
            </a:r>
          </a:p>
          <a:p>
            <a:r>
              <a:rPr lang="en-US" dirty="0" smtClean="0"/>
              <a:t>Java SE 6 (11th Dec, 2006)</a:t>
            </a:r>
          </a:p>
          <a:p>
            <a:r>
              <a:rPr lang="en-US" dirty="0" smtClean="0"/>
              <a:t>Java SE 7 (28th July, 2011)</a:t>
            </a:r>
          </a:p>
          <a:p>
            <a:r>
              <a:rPr lang="en-US" dirty="0" smtClean="0"/>
              <a:t>Java SE 8 (18th March, 2014)</a:t>
            </a:r>
          </a:p>
          <a:p>
            <a:endParaRPr lang="en-US" b="1" dirty="0" smtClean="0"/>
          </a:p>
        </p:txBody>
      </p:sp>
      <p:sp>
        <p:nvSpPr>
          <p:cNvPr id="3" name="Title 2"/>
          <p:cNvSpPr>
            <a:spLocks noGrp="1"/>
          </p:cNvSpPr>
          <p:nvPr>
            <p:ph type="title"/>
          </p:nvPr>
        </p:nvSpPr>
        <p:spPr/>
        <p:txBody>
          <a:bodyPr>
            <a:normAutofit/>
          </a:bodyPr>
          <a:lstStyle/>
          <a:p>
            <a:r>
              <a:rPr lang="en-US" dirty="0" smtClean="0"/>
              <a:t>Java Version History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481328"/>
            <a:ext cx="8153400" cy="4538472"/>
          </a:xfrm>
        </p:spPr>
        <p:txBody>
          <a:bodyPr>
            <a:normAutofit fontScale="92500" lnSpcReduction="20000"/>
          </a:bodyPr>
          <a:lstStyle/>
          <a:p>
            <a:r>
              <a:rPr lang="en-US" dirty="0" smtClean="0"/>
              <a:t>The Java Features given below are simple and easy to understand.</a:t>
            </a:r>
          </a:p>
          <a:p>
            <a:r>
              <a:rPr lang="en-US" dirty="0" smtClean="0"/>
              <a:t>Simple</a:t>
            </a:r>
          </a:p>
          <a:p>
            <a:r>
              <a:rPr lang="en-US" dirty="0" smtClean="0"/>
              <a:t>Object-Oriented</a:t>
            </a:r>
          </a:p>
          <a:p>
            <a:r>
              <a:rPr lang="en-US" dirty="0" smtClean="0"/>
              <a:t>Platform independent</a:t>
            </a:r>
          </a:p>
          <a:p>
            <a:r>
              <a:rPr lang="en-US" dirty="0" smtClean="0"/>
              <a:t>Robust</a:t>
            </a:r>
          </a:p>
          <a:p>
            <a:r>
              <a:rPr lang="en-US" dirty="0" smtClean="0"/>
              <a:t>Portable</a:t>
            </a:r>
          </a:p>
          <a:p>
            <a:r>
              <a:rPr lang="en-US" dirty="0" smtClean="0"/>
              <a:t>Dynamic</a:t>
            </a:r>
          </a:p>
          <a:p>
            <a:r>
              <a:rPr lang="en-US" dirty="0" smtClean="0"/>
              <a:t>Interpreted</a:t>
            </a:r>
          </a:p>
          <a:p>
            <a:r>
              <a:rPr lang="en-US" dirty="0" smtClean="0"/>
              <a:t>High Performance</a:t>
            </a:r>
          </a:p>
          <a:p>
            <a:r>
              <a:rPr lang="en-US" dirty="0" smtClean="0"/>
              <a:t>Multithreaded</a:t>
            </a:r>
          </a:p>
          <a:p>
            <a:r>
              <a:rPr lang="en-US" dirty="0" smtClean="0"/>
              <a:t>Distributed</a:t>
            </a:r>
          </a:p>
        </p:txBody>
      </p:sp>
      <p:sp>
        <p:nvSpPr>
          <p:cNvPr id="3" name="Title 2"/>
          <p:cNvSpPr>
            <a:spLocks noGrp="1"/>
          </p:cNvSpPr>
          <p:nvPr>
            <p:ph type="title"/>
          </p:nvPr>
        </p:nvSpPr>
        <p:spPr/>
        <p:txBody>
          <a:bodyPr>
            <a:normAutofit/>
          </a:bodyPr>
          <a:lstStyle/>
          <a:p>
            <a:r>
              <a:rPr lang="en-US" dirty="0" smtClean="0"/>
              <a:t>Features of Java</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According to Sun, Java language is simple because: syntax is based on C++ (so easier for programmers to learn it after C++).</a:t>
            </a:r>
            <a:endParaRPr lang="en-US" dirty="0"/>
          </a:p>
        </p:txBody>
      </p:sp>
      <p:sp>
        <p:nvSpPr>
          <p:cNvPr id="3" name="Title 2"/>
          <p:cNvSpPr>
            <a:spLocks noGrp="1"/>
          </p:cNvSpPr>
          <p:nvPr>
            <p:ph type="title"/>
          </p:nvPr>
        </p:nvSpPr>
        <p:spPr/>
        <p:txBody>
          <a:bodyPr>
            <a:normAutofit/>
          </a:bodyPr>
          <a:lstStyle/>
          <a:p>
            <a:r>
              <a:rPr lang="en-US" dirty="0" smtClean="0"/>
              <a:t>Simple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Object-oriented means we organize our software as a combination of different types of objects that incorporates both data and </a:t>
            </a:r>
            <a:r>
              <a:rPr lang="en-US" dirty="0" err="1" smtClean="0"/>
              <a:t>behaviour</a:t>
            </a:r>
            <a:r>
              <a:rPr lang="en-US" dirty="0" smtClean="0"/>
              <a:t>.</a:t>
            </a:r>
          </a:p>
          <a:p>
            <a:r>
              <a:rPr lang="en-US" dirty="0" smtClean="0"/>
              <a:t>Object-oriented programming(OOPs) is a methodology that simplify software development and maintenance by providing some rules. </a:t>
            </a:r>
          </a:p>
          <a:p>
            <a:pPr>
              <a:buNone/>
            </a:pPr>
            <a:r>
              <a:rPr lang="en-US" dirty="0" smtClean="0"/>
              <a:t>Basic concepts of OOPs are: </a:t>
            </a:r>
          </a:p>
          <a:p>
            <a:r>
              <a:rPr lang="en-US" dirty="0" smtClean="0"/>
              <a:t>Object</a:t>
            </a:r>
          </a:p>
          <a:p>
            <a:r>
              <a:rPr lang="en-US" dirty="0" smtClean="0"/>
              <a:t>Class</a:t>
            </a:r>
          </a:p>
          <a:p>
            <a:r>
              <a:rPr lang="en-US" dirty="0" smtClean="0"/>
              <a:t>Inheritance</a:t>
            </a:r>
          </a:p>
          <a:p>
            <a:r>
              <a:rPr lang="en-US" dirty="0" smtClean="0"/>
              <a:t>Polymorphism</a:t>
            </a:r>
          </a:p>
          <a:p>
            <a:r>
              <a:rPr lang="en-US" dirty="0" smtClean="0"/>
              <a:t>Abstraction</a:t>
            </a:r>
          </a:p>
          <a:p>
            <a:r>
              <a:rPr lang="en-US" dirty="0" smtClean="0"/>
              <a:t>Encapsulation</a:t>
            </a:r>
          </a:p>
          <a:p>
            <a:endParaRPr lang="en-US" dirty="0"/>
          </a:p>
        </p:txBody>
      </p:sp>
      <p:sp>
        <p:nvSpPr>
          <p:cNvPr id="3" name="Title 2"/>
          <p:cNvSpPr>
            <a:spLocks noGrp="1"/>
          </p:cNvSpPr>
          <p:nvPr>
            <p:ph type="title"/>
          </p:nvPr>
        </p:nvSpPr>
        <p:spPr/>
        <p:txBody>
          <a:bodyPr>
            <a:normAutofit/>
          </a:bodyPr>
          <a:lstStyle/>
          <a:p>
            <a:r>
              <a:rPr lang="en-US" dirty="0" smtClean="0"/>
              <a:t>Object-oriented</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platform is the hardware or software environment in which a program runs. There are two types of platforms software-based and hardware-based. Java provides software-based platform.</a:t>
            </a:r>
          </a:p>
          <a:p>
            <a:pPr>
              <a:buNone/>
            </a:pPr>
            <a:r>
              <a:rPr lang="en-US" dirty="0" smtClean="0"/>
              <a:t>	It has two components:</a:t>
            </a:r>
          </a:p>
          <a:p>
            <a:r>
              <a:rPr lang="en-US" dirty="0" smtClean="0"/>
              <a:t>Runtime Environment</a:t>
            </a:r>
          </a:p>
          <a:p>
            <a:r>
              <a:rPr lang="en-US" dirty="0" smtClean="0"/>
              <a:t>API(Application Programming Interface)</a:t>
            </a:r>
          </a:p>
          <a:p>
            <a:endParaRPr lang="en-US" dirty="0"/>
          </a:p>
        </p:txBody>
      </p:sp>
      <p:sp>
        <p:nvSpPr>
          <p:cNvPr id="3" name="Title 2"/>
          <p:cNvSpPr>
            <a:spLocks noGrp="1"/>
          </p:cNvSpPr>
          <p:nvPr>
            <p:ph type="title"/>
          </p:nvPr>
        </p:nvSpPr>
        <p:spPr/>
        <p:txBody>
          <a:bodyPr>
            <a:normAutofit/>
          </a:bodyPr>
          <a:lstStyle/>
          <a:p>
            <a:r>
              <a:rPr lang="en-US" dirty="0" smtClean="0"/>
              <a:t>Platform Independent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www.javatpoint.com/images/plateform.JPG"/>
          <p:cNvPicPr>
            <a:picLocks noChangeAspect="1" noChangeArrowheads="1"/>
          </p:cNvPicPr>
          <p:nvPr/>
        </p:nvPicPr>
        <p:blipFill>
          <a:blip r:embed="rId2"/>
          <a:srcRect/>
          <a:stretch>
            <a:fillRect/>
          </a:stretch>
        </p:blipFill>
        <p:spPr bwMode="auto">
          <a:xfrm>
            <a:off x="457200" y="381000"/>
            <a:ext cx="8534400" cy="54864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Robust simply means strong. Java uses strong memory management. There are lack of pointers that avoids security problem. There is automatic garbage collection in java. There is exception handling and type checking mechanism in java. All these points makes java robust.</a:t>
            </a:r>
            <a:endParaRPr lang="en-US" dirty="0"/>
          </a:p>
        </p:txBody>
      </p:sp>
      <p:sp>
        <p:nvSpPr>
          <p:cNvPr id="3" name="Title 2"/>
          <p:cNvSpPr>
            <a:spLocks noGrp="1"/>
          </p:cNvSpPr>
          <p:nvPr>
            <p:ph type="title"/>
          </p:nvPr>
        </p:nvSpPr>
        <p:spPr/>
        <p:txBody>
          <a:bodyPr>
            <a:normAutofit/>
          </a:bodyPr>
          <a:lstStyle/>
          <a:p>
            <a:r>
              <a:rPr lang="en-US" dirty="0" smtClean="0"/>
              <a:t>Robust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may carry the java byte code to any platform.</a:t>
            </a:r>
            <a:endParaRPr lang="en-US" dirty="0"/>
          </a:p>
        </p:txBody>
      </p:sp>
      <p:sp>
        <p:nvSpPr>
          <p:cNvPr id="3" name="Title 2"/>
          <p:cNvSpPr>
            <a:spLocks noGrp="1"/>
          </p:cNvSpPr>
          <p:nvPr>
            <p:ph type="title"/>
          </p:nvPr>
        </p:nvSpPr>
        <p:spPr/>
        <p:txBody>
          <a:bodyPr>
            <a:normAutofit/>
          </a:bodyPr>
          <a:lstStyle/>
          <a:p>
            <a:r>
              <a:rPr lang="en-US" dirty="0" smtClean="0"/>
              <a:t>Portable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Java is a </a:t>
            </a:r>
            <a:r>
              <a:rPr lang="en-US" b="1" dirty="0" smtClean="0"/>
              <a:t>programming language</a:t>
            </a:r>
            <a:r>
              <a:rPr lang="en-US" dirty="0" smtClean="0"/>
              <a:t> and a </a:t>
            </a:r>
            <a:r>
              <a:rPr lang="en-US" b="1" dirty="0" smtClean="0"/>
              <a:t>platform</a:t>
            </a:r>
            <a:r>
              <a:rPr lang="en-US" dirty="0" smtClean="0"/>
              <a:t>.</a:t>
            </a:r>
          </a:p>
          <a:p>
            <a:r>
              <a:rPr lang="en-US" dirty="0" smtClean="0"/>
              <a:t>Java is a high level, robust, secured and object-oriented programming language.</a:t>
            </a:r>
          </a:p>
          <a:p>
            <a:r>
              <a:rPr lang="en-US" b="1" dirty="0" smtClean="0"/>
              <a:t>Platform</a:t>
            </a:r>
            <a:r>
              <a:rPr lang="en-US" dirty="0" smtClean="0"/>
              <a:t>: Any hardware or software environment in which a program runs, is known as a platform. Since Java has its own runtime environment (JRE) and API, it is called platform.</a:t>
            </a:r>
          </a:p>
          <a:p>
            <a:endParaRPr lang="en-US" dirty="0"/>
          </a:p>
        </p:txBody>
      </p:sp>
      <p:sp>
        <p:nvSpPr>
          <p:cNvPr id="2" name="Title 1"/>
          <p:cNvSpPr>
            <a:spLocks noGrp="1"/>
          </p:cNvSpPr>
          <p:nvPr>
            <p:ph type="title"/>
          </p:nvPr>
        </p:nvSpPr>
        <p:spPr/>
        <p:txBody>
          <a:bodyPr>
            <a:normAutofit/>
          </a:bodyPr>
          <a:lstStyle/>
          <a:p>
            <a:r>
              <a:rPr lang="en-US" b="1" dirty="0" smtClean="0"/>
              <a:t>What is Java?</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Java is faster than traditional interpretation since byte code is "close“. </a:t>
            </a:r>
            <a:endParaRPr lang="en-US" dirty="0"/>
          </a:p>
        </p:txBody>
      </p:sp>
      <p:sp>
        <p:nvSpPr>
          <p:cNvPr id="3" name="Title 2"/>
          <p:cNvSpPr>
            <a:spLocks noGrp="1"/>
          </p:cNvSpPr>
          <p:nvPr>
            <p:ph type="title"/>
          </p:nvPr>
        </p:nvSpPr>
        <p:spPr/>
        <p:txBody>
          <a:bodyPr>
            <a:normAutofit/>
          </a:bodyPr>
          <a:lstStyle/>
          <a:p>
            <a:r>
              <a:rPr lang="en-US" dirty="0" smtClean="0"/>
              <a:t>High-performance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can create distributed applications in java.</a:t>
            </a:r>
            <a:endParaRPr lang="en-US" dirty="0"/>
          </a:p>
        </p:txBody>
      </p:sp>
      <p:sp>
        <p:nvSpPr>
          <p:cNvPr id="3" name="Title 2"/>
          <p:cNvSpPr>
            <a:spLocks noGrp="1"/>
          </p:cNvSpPr>
          <p:nvPr>
            <p:ph type="title"/>
          </p:nvPr>
        </p:nvSpPr>
        <p:spPr/>
        <p:txBody>
          <a:bodyPr>
            <a:normAutofit/>
          </a:bodyPr>
          <a:lstStyle/>
          <a:p>
            <a:r>
              <a:rPr lang="en-US" dirty="0" smtClean="0"/>
              <a:t>Distributed</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thread is like a separate program, executing concurrently. We can write Java programs that deal with many tasks at once by defining multiple threads. Threads are important for multi-media, Web applications etc.</a:t>
            </a:r>
            <a:endParaRPr lang="en-US" dirty="0"/>
          </a:p>
        </p:txBody>
      </p:sp>
      <p:sp>
        <p:nvSpPr>
          <p:cNvPr id="3" name="Title 2"/>
          <p:cNvSpPr>
            <a:spLocks noGrp="1"/>
          </p:cNvSpPr>
          <p:nvPr>
            <p:ph type="title"/>
          </p:nvPr>
        </p:nvSpPr>
        <p:spPr/>
        <p:txBody>
          <a:bodyPr>
            <a:normAutofit/>
          </a:bodyPr>
          <a:lstStyle/>
          <a:p>
            <a:r>
              <a:rPr lang="en-US" dirty="0" smtClean="0"/>
              <a:t>Multi-threaded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According to Sun, 3 billion devices run java. There are many devices where java is currently used. Some of them are as follows:-</a:t>
            </a:r>
          </a:p>
          <a:p>
            <a:r>
              <a:rPr lang="en-US" dirty="0" smtClean="0"/>
              <a:t>Desktop Applications such as acrobat reader, media player, antivirus etc.</a:t>
            </a:r>
          </a:p>
          <a:p>
            <a:r>
              <a:rPr lang="en-US" dirty="0" smtClean="0"/>
              <a:t>Web Applications such as irctc.co.in, javatpoint.com etc.</a:t>
            </a:r>
          </a:p>
          <a:p>
            <a:r>
              <a:rPr lang="en-US" dirty="0" smtClean="0"/>
              <a:t>Enterprise Applications such as banking applications.</a:t>
            </a:r>
          </a:p>
          <a:p>
            <a:r>
              <a:rPr lang="en-US" dirty="0" smtClean="0"/>
              <a:t>Mobile</a:t>
            </a:r>
          </a:p>
          <a:p>
            <a:r>
              <a:rPr lang="en-US" dirty="0" smtClean="0"/>
              <a:t>Embedded System</a:t>
            </a:r>
          </a:p>
          <a:p>
            <a:r>
              <a:rPr lang="en-US" dirty="0" smtClean="0"/>
              <a:t>Smart Card</a:t>
            </a:r>
          </a:p>
          <a:p>
            <a:r>
              <a:rPr lang="en-US" dirty="0" smtClean="0"/>
              <a:t>Robotics</a:t>
            </a:r>
          </a:p>
          <a:p>
            <a:r>
              <a:rPr lang="en-US" dirty="0" smtClean="0"/>
              <a:t>Games etc.</a:t>
            </a:r>
          </a:p>
        </p:txBody>
      </p:sp>
      <p:sp>
        <p:nvSpPr>
          <p:cNvPr id="3" name="Title 2"/>
          <p:cNvSpPr>
            <a:spLocks noGrp="1"/>
          </p:cNvSpPr>
          <p:nvPr>
            <p:ph type="title"/>
          </p:nvPr>
        </p:nvSpPr>
        <p:spPr/>
        <p:txBody>
          <a:bodyPr>
            <a:normAutofit/>
          </a:bodyPr>
          <a:lstStyle/>
          <a:p>
            <a:r>
              <a:rPr lang="en-US" dirty="0" smtClean="0"/>
              <a:t>Where it is used?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There are mainly 4 type of applications that can be created using java programming:</a:t>
            </a:r>
          </a:p>
          <a:p>
            <a:r>
              <a:rPr lang="en-US" b="1" dirty="0" smtClean="0"/>
              <a:t>Standalone Application</a:t>
            </a:r>
          </a:p>
          <a:p>
            <a:r>
              <a:rPr lang="en-US" b="1" dirty="0" smtClean="0"/>
              <a:t>Web Application</a:t>
            </a:r>
          </a:p>
          <a:p>
            <a:r>
              <a:rPr lang="en-US" b="1" dirty="0" smtClean="0"/>
              <a:t>Enterprise Application</a:t>
            </a:r>
          </a:p>
          <a:p>
            <a:r>
              <a:rPr lang="en-US" b="1" dirty="0" smtClean="0"/>
              <a:t>Mobile Application</a:t>
            </a:r>
          </a:p>
          <a:p>
            <a:endParaRPr lang="en-US" dirty="0"/>
          </a:p>
        </p:txBody>
      </p:sp>
      <p:sp>
        <p:nvSpPr>
          <p:cNvPr id="3" name="Title 2"/>
          <p:cNvSpPr>
            <a:spLocks noGrp="1"/>
          </p:cNvSpPr>
          <p:nvPr>
            <p:ph type="title"/>
          </p:nvPr>
        </p:nvSpPr>
        <p:spPr/>
        <p:txBody>
          <a:bodyPr>
            <a:normAutofit/>
          </a:bodyPr>
          <a:lstStyle/>
          <a:p>
            <a:r>
              <a:rPr lang="en-US" dirty="0" smtClean="0"/>
              <a:t>Types of Java Applications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is also known as desktop application or window-based application. An application that we need to install on every machine such as media player, antivirus etc. AWT and Swing are used in java for creating standalone applications.</a:t>
            </a:r>
            <a:endParaRPr lang="en-US" dirty="0"/>
          </a:p>
        </p:txBody>
      </p:sp>
      <p:sp>
        <p:nvSpPr>
          <p:cNvPr id="3" name="Title 2"/>
          <p:cNvSpPr>
            <a:spLocks noGrp="1"/>
          </p:cNvSpPr>
          <p:nvPr>
            <p:ph type="title"/>
          </p:nvPr>
        </p:nvSpPr>
        <p:spPr/>
        <p:txBody>
          <a:bodyPr>
            <a:normAutofit/>
          </a:bodyPr>
          <a:lstStyle/>
          <a:p>
            <a:r>
              <a:rPr lang="en-US" dirty="0" smtClean="0"/>
              <a:t>1) Standalone Application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 application that runs on the server side and creates dynamic page, is called web application. Currently, </a:t>
            </a:r>
            <a:r>
              <a:rPr lang="en-US" dirty="0" err="1" smtClean="0"/>
              <a:t>servlet</a:t>
            </a:r>
            <a:r>
              <a:rPr lang="en-US" dirty="0" smtClean="0"/>
              <a:t>, </a:t>
            </a:r>
            <a:r>
              <a:rPr lang="en-US" dirty="0" err="1" smtClean="0"/>
              <a:t>jsp</a:t>
            </a:r>
            <a:r>
              <a:rPr lang="en-US" dirty="0" smtClean="0"/>
              <a:t>, struts, </a:t>
            </a:r>
            <a:r>
              <a:rPr lang="en-US" dirty="0" err="1" smtClean="0"/>
              <a:t>jsf</a:t>
            </a:r>
            <a:r>
              <a:rPr lang="en-US" dirty="0" smtClean="0"/>
              <a:t> etc. technologies are used for creating web applications in java.</a:t>
            </a:r>
            <a:endParaRPr lang="en-US" dirty="0"/>
          </a:p>
        </p:txBody>
      </p:sp>
      <p:sp>
        <p:nvSpPr>
          <p:cNvPr id="3" name="Title 2"/>
          <p:cNvSpPr>
            <a:spLocks noGrp="1"/>
          </p:cNvSpPr>
          <p:nvPr>
            <p:ph type="title"/>
          </p:nvPr>
        </p:nvSpPr>
        <p:spPr/>
        <p:txBody>
          <a:bodyPr>
            <a:normAutofit/>
          </a:bodyPr>
          <a:lstStyle/>
          <a:p>
            <a:r>
              <a:rPr lang="en-US" dirty="0" smtClean="0"/>
              <a:t>2) Web Application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 application that is distributed in nature, such as banking applications etc. It has the advantage of high level security, load balancing and clustering. In java, EJB is used for creating enterprise applications.</a:t>
            </a:r>
            <a:endParaRPr lang="en-US" dirty="0"/>
          </a:p>
        </p:txBody>
      </p:sp>
      <p:sp>
        <p:nvSpPr>
          <p:cNvPr id="3" name="Title 2"/>
          <p:cNvSpPr>
            <a:spLocks noGrp="1"/>
          </p:cNvSpPr>
          <p:nvPr>
            <p:ph type="title"/>
          </p:nvPr>
        </p:nvSpPr>
        <p:spPr/>
        <p:txBody>
          <a:bodyPr>
            <a:normAutofit/>
          </a:bodyPr>
          <a:lstStyle/>
          <a:p>
            <a:r>
              <a:rPr lang="en-US" dirty="0" smtClean="0"/>
              <a:t>3) Enterprise Application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 application that is created for mobile devices. Currently Android and Java ME are used for creating mobile applications.</a:t>
            </a:r>
            <a:endParaRPr lang="en-US" dirty="0"/>
          </a:p>
        </p:txBody>
      </p:sp>
      <p:sp>
        <p:nvSpPr>
          <p:cNvPr id="3" name="Title 2"/>
          <p:cNvSpPr>
            <a:spLocks noGrp="1"/>
          </p:cNvSpPr>
          <p:nvPr>
            <p:ph type="title"/>
          </p:nvPr>
        </p:nvSpPr>
        <p:spPr/>
        <p:txBody>
          <a:bodyPr>
            <a:normAutofit/>
          </a:bodyPr>
          <a:lstStyle/>
          <a:p>
            <a:r>
              <a:rPr lang="en-US" dirty="0" smtClean="0"/>
              <a:t>4) Mobile Application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The history of java starts from Green Team. Java team members (also known as </a:t>
            </a:r>
            <a:r>
              <a:rPr lang="en-US" b="1" dirty="0" smtClean="0"/>
              <a:t>Green Team</a:t>
            </a:r>
            <a:r>
              <a:rPr lang="en-US" dirty="0" smtClean="0"/>
              <a:t>), initiated a revolutionary task to develop a language for digital devices such as set-top boxes, televisions etc.</a:t>
            </a:r>
          </a:p>
          <a:p>
            <a:r>
              <a:rPr lang="en-US" dirty="0" smtClean="0"/>
              <a:t>For the green team members, it was an advance concept at that time. But, it was suited for internet programming. Later, Java technology as incorporated by Netscape.</a:t>
            </a:r>
          </a:p>
          <a:p>
            <a:r>
              <a:rPr lang="en-US" dirty="0" smtClean="0"/>
              <a:t>Currently, Java is used in internet programming, mobile devices, games, e-business solutions etc. </a:t>
            </a:r>
          </a:p>
          <a:p>
            <a:endParaRPr lang="en-US" dirty="0"/>
          </a:p>
        </p:txBody>
      </p:sp>
      <p:sp>
        <p:nvSpPr>
          <p:cNvPr id="3" name="Title 2"/>
          <p:cNvSpPr>
            <a:spLocks noGrp="1"/>
          </p:cNvSpPr>
          <p:nvPr>
            <p:ph type="title"/>
          </p:nvPr>
        </p:nvSpPr>
        <p:spPr/>
        <p:txBody>
          <a:bodyPr>
            <a:normAutofit/>
          </a:bodyPr>
          <a:lstStyle/>
          <a:p>
            <a:r>
              <a:rPr lang="en-US" dirty="0" smtClean="0"/>
              <a:t>History of Java</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36</TotalTime>
  <Words>918</Words>
  <Application>Microsoft Office PowerPoint</Application>
  <PresentationFormat>On-screen Show (4:3)</PresentationFormat>
  <Paragraphs>95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Concourse</vt:lpstr>
      <vt:lpstr>INTRODUCTION TO JAVA</vt:lpstr>
      <vt:lpstr>What is Java?</vt:lpstr>
      <vt:lpstr>Where it is used?</vt:lpstr>
      <vt:lpstr>Types of Java Applications</vt:lpstr>
      <vt:lpstr>1) Standalone Application</vt:lpstr>
      <vt:lpstr>2) Web Application</vt:lpstr>
      <vt:lpstr>3) Enterprise Application</vt:lpstr>
      <vt:lpstr>4) Mobile Application</vt:lpstr>
      <vt:lpstr>History of Java</vt:lpstr>
      <vt:lpstr>Contd….</vt:lpstr>
      <vt:lpstr>Why Oak name for java language?</vt:lpstr>
      <vt:lpstr>Java Version History</vt:lpstr>
      <vt:lpstr>Features of Java</vt:lpstr>
      <vt:lpstr>Simple</vt:lpstr>
      <vt:lpstr>Object-oriented</vt:lpstr>
      <vt:lpstr>Platform Independent</vt:lpstr>
      <vt:lpstr>Slide 17</vt:lpstr>
      <vt:lpstr>Robust</vt:lpstr>
      <vt:lpstr>Portable</vt:lpstr>
      <vt:lpstr>High-performance</vt:lpstr>
      <vt:lpstr>Distributed</vt:lpstr>
      <vt:lpstr>Multi-threaded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APTECH</dc:title>
  <dc:creator>Zameer</dc:creator>
  <cp:lastModifiedBy>Zameer</cp:lastModifiedBy>
  <cp:revision>21</cp:revision>
  <dcterms:created xsi:type="dcterms:W3CDTF">2015-06-28T14:17:45Z</dcterms:created>
  <dcterms:modified xsi:type="dcterms:W3CDTF">2015-06-28T15:04:15Z</dcterms:modified>
</cp:coreProperties>
</file>