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6B7AE1-CEC7-4B4C-9331-17D32789C76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107173-712A-4189-9599-F43B50B075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6B7AE1-CEC7-4B4C-9331-17D32789C76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07173-712A-4189-9599-F43B50B0751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6B7AE1-CEC7-4B4C-9331-17D32789C76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107173-712A-4189-9599-F43B50B0751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6B7AE1-CEC7-4B4C-9331-17D32789C76B}" type="datetimeFigureOut">
              <a:rPr lang="en-US" smtClean="0"/>
              <a:t>7/13/2015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0107173-712A-4189-9599-F43B50B075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12. LOOPING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initilization</a:t>
            </a:r>
            <a:r>
              <a:rPr lang="en-US" dirty="0" smtClean="0"/>
              <a:t>; condition; </a:t>
            </a:r>
            <a:r>
              <a:rPr lang="en-US" dirty="0" err="1" smtClean="0"/>
              <a:t>incre</a:t>
            </a:r>
            <a:r>
              <a:rPr lang="en-US" dirty="0" smtClean="0"/>
              <a:t>/decrement)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initilization</a:t>
            </a:r>
            <a:r>
              <a:rPr lang="en-US" dirty="0" smtClean="0"/>
              <a:t>; condition; </a:t>
            </a:r>
            <a:r>
              <a:rPr lang="en-US" dirty="0" err="1" smtClean="0"/>
              <a:t>incre</a:t>
            </a:r>
            <a:r>
              <a:rPr lang="en-US" dirty="0" smtClean="0"/>
              <a:t>/decrement)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Statement 1;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Statement 2;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 Loop Syntax:-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is defined as repetition. Loop is used when a certain set of statement are to be executed again an again in a program.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So</a:t>
            </a:r>
            <a:r>
              <a:rPr lang="en-US" dirty="0" smtClean="0"/>
              <a:t>, loop program contains two segments.</a:t>
            </a:r>
          </a:p>
          <a:p>
            <a:pPr>
              <a:buNone/>
            </a:pPr>
            <a:r>
              <a:rPr lang="en-US" dirty="0" smtClean="0"/>
              <a:t>1.Body of the Loop.</a:t>
            </a:r>
          </a:p>
          <a:p>
            <a:pPr>
              <a:buNone/>
            </a:pPr>
            <a:r>
              <a:rPr lang="en-US" dirty="0" smtClean="0"/>
              <a:t>2.Control statement.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the position of the control statements </a:t>
            </a:r>
          </a:p>
          <a:p>
            <a:pPr>
              <a:buNone/>
            </a:pPr>
            <a:r>
              <a:rPr lang="en-US" dirty="0" smtClean="0"/>
              <a:t>loop are of two types.</a:t>
            </a:r>
          </a:p>
          <a:p>
            <a:pPr>
              <a:buNone/>
            </a:pPr>
            <a:r>
              <a:rPr lang="en-US" dirty="0" smtClean="0"/>
              <a:t>1.Entry control </a:t>
            </a:r>
          </a:p>
          <a:p>
            <a:pPr>
              <a:buNone/>
            </a:pPr>
            <a:r>
              <a:rPr lang="en-US" dirty="0" smtClean="0"/>
              <a:t>2.Exit control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 control is called as pre-test. In this control first of all condition check so it is called entry control or pre-test. </a:t>
            </a:r>
          </a:p>
          <a:p>
            <a:endParaRPr lang="en-US" dirty="0" smtClean="0"/>
          </a:p>
          <a:p>
            <a:r>
              <a:rPr lang="en-US" dirty="0" smtClean="0"/>
              <a:t>Examples – For Loop &amp; While Loop.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Entry Control loop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control the condition is checked at last so it is called exit control or past-test.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Exit Control loop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language provides four types of loops</a:t>
            </a:r>
          </a:p>
          <a:p>
            <a:pPr marL="624078" indent="-514350">
              <a:buAutoNum type="arabicPeriod"/>
            </a:pPr>
            <a:r>
              <a:rPr lang="en-US" dirty="0" smtClean="0"/>
              <a:t>While loop</a:t>
            </a:r>
          </a:p>
          <a:p>
            <a:pPr marL="624078" indent="-514350">
              <a:buAutoNum type="arabicPeriod"/>
            </a:pPr>
            <a:r>
              <a:rPr lang="en-US" dirty="0" smtClean="0"/>
              <a:t>Do While loop</a:t>
            </a:r>
          </a:p>
          <a:p>
            <a:pPr marL="624078" indent="-514350">
              <a:buAutoNum type="arabicPeriod"/>
            </a:pPr>
            <a:r>
              <a:rPr lang="en-US" dirty="0" smtClean="0"/>
              <a:t>For loop</a:t>
            </a:r>
          </a:p>
          <a:p>
            <a:pPr marL="624078" indent="-514350">
              <a:buAutoNum type="arabicPeriod"/>
            </a:pPr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Loops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Initilization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While ( condition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Body of the loop;</a:t>
            </a:r>
          </a:p>
          <a:p>
            <a:pPr>
              <a:buNone/>
            </a:pPr>
            <a:r>
              <a:rPr lang="en-US" dirty="0" smtClean="0"/>
              <a:t>Increment/decrement operator;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loop Syntax:-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Initilization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do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Body of the loop;</a:t>
            </a:r>
          </a:p>
          <a:p>
            <a:pPr>
              <a:buNone/>
            </a:pPr>
            <a:r>
              <a:rPr lang="en-US" dirty="0" smtClean="0"/>
              <a:t>Increment/decrement operator;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While (condition);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 Syntax:-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initilization</a:t>
            </a:r>
            <a:r>
              <a:rPr lang="en-US" dirty="0" smtClean="0"/>
              <a:t>; condition; </a:t>
            </a:r>
            <a:r>
              <a:rPr lang="en-US" dirty="0" err="1" smtClean="0"/>
              <a:t>incre</a:t>
            </a:r>
            <a:r>
              <a:rPr lang="en-US" dirty="0" smtClean="0"/>
              <a:t>/decrement)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Body of the loop;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Syntax:-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</TotalTime>
  <Words>235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12. LOOPING</vt:lpstr>
      <vt:lpstr>Looping</vt:lpstr>
      <vt:lpstr>Contd…</vt:lpstr>
      <vt:lpstr>1. Entry Control loop</vt:lpstr>
      <vt:lpstr>2. Exit Control loop</vt:lpstr>
      <vt:lpstr>Types of Loops</vt:lpstr>
      <vt:lpstr>While loop Syntax:-</vt:lpstr>
      <vt:lpstr>Do while loop Syntax:-</vt:lpstr>
      <vt:lpstr>For loop Syntax:-</vt:lpstr>
      <vt:lpstr>Nested For Loop Syntax:-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LOOPING</dc:title>
  <dc:creator>Zameer</dc:creator>
  <cp:lastModifiedBy>Zameer</cp:lastModifiedBy>
  <cp:revision>9</cp:revision>
  <dcterms:created xsi:type="dcterms:W3CDTF">2015-07-13T02:16:33Z</dcterms:created>
  <dcterms:modified xsi:type="dcterms:W3CDTF">2015-07-13T02:28:50Z</dcterms:modified>
</cp:coreProperties>
</file>