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F8BC867-BB11-45B0-A80B-93E4D3C6CC0C}" type="datetimeFigureOut">
              <a:rPr lang="ta-IN" smtClean="0"/>
              <a:t>23-05-2016</a:t>
            </a:fld>
            <a:endParaRPr lang="ta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23B7CA4-6191-475E-9F4B-71871FC94857}" type="slidenum">
              <a:rPr lang="ta-IN" smtClean="0"/>
              <a:t>‹#›</a:t>
            </a:fld>
            <a:endParaRPr lang="ta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BC867-BB11-45B0-A80B-93E4D3C6CC0C}" type="datetimeFigureOut">
              <a:rPr lang="ta-IN" smtClean="0"/>
              <a:t>23-05-2016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3B7CA4-6191-475E-9F4B-71871FC94857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2F8BC867-BB11-45B0-A80B-93E4D3C6CC0C}" type="datetimeFigureOut">
              <a:rPr lang="ta-IN" smtClean="0"/>
              <a:t>23-05-2016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23B7CA4-6191-475E-9F4B-71871FC94857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BC867-BB11-45B0-A80B-93E4D3C6CC0C}" type="datetimeFigureOut">
              <a:rPr lang="ta-IN" smtClean="0"/>
              <a:t>23-05-2016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3B7CA4-6191-475E-9F4B-71871FC94857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F8BC867-BB11-45B0-A80B-93E4D3C6CC0C}" type="datetimeFigureOut">
              <a:rPr lang="ta-IN" smtClean="0"/>
              <a:t>23-05-2016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E23B7CA4-6191-475E-9F4B-71871FC94857}" type="slidenum">
              <a:rPr lang="ta-IN" smtClean="0"/>
              <a:t>‹#›</a:t>
            </a:fld>
            <a:endParaRPr lang="ta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BC867-BB11-45B0-A80B-93E4D3C6CC0C}" type="datetimeFigureOut">
              <a:rPr lang="ta-IN" smtClean="0"/>
              <a:t>23-05-2016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3B7CA4-6191-475E-9F4B-71871FC94857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BC867-BB11-45B0-A80B-93E4D3C6CC0C}" type="datetimeFigureOut">
              <a:rPr lang="ta-IN" smtClean="0"/>
              <a:t>23-05-2016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3B7CA4-6191-475E-9F4B-71871FC94857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BC867-BB11-45B0-A80B-93E4D3C6CC0C}" type="datetimeFigureOut">
              <a:rPr lang="ta-IN" smtClean="0"/>
              <a:t>23-05-2016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3B7CA4-6191-475E-9F4B-71871FC94857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F8BC867-BB11-45B0-A80B-93E4D3C6CC0C}" type="datetimeFigureOut">
              <a:rPr lang="ta-IN" smtClean="0"/>
              <a:t>23-05-2016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3B7CA4-6191-475E-9F4B-71871FC94857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BC867-BB11-45B0-A80B-93E4D3C6CC0C}" type="datetimeFigureOut">
              <a:rPr lang="ta-IN" smtClean="0"/>
              <a:t>23-05-2016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3B7CA4-6191-475E-9F4B-71871FC94857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8BC867-BB11-45B0-A80B-93E4D3C6CC0C}" type="datetimeFigureOut">
              <a:rPr lang="ta-IN" smtClean="0"/>
              <a:t>23-05-2016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3B7CA4-6191-475E-9F4B-71871FC94857}" type="slidenum">
              <a:rPr lang="ta-IN" smtClean="0"/>
              <a:t>‹#›</a:t>
            </a:fld>
            <a:endParaRPr lang="ta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2F8BC867-BB11-45B0-A80B-93E4D3C6CC0C}" type="datetimeFigureOut">
              <a:rPr lang="ta-IN" smtClean="0"/>
              <a:t>23-05-2016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23B7CA4-6191-475E-9F4B-71871FC94857}" type="slidenum">
              <a:rPr lang="ta-IN" smtClean="0"/>
              <a:t>‹#›</a:t>
            </a:fld>
            <a:endParaRPr lang="ta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 IN JAVA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ta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Array is a collection of data storage locations, each having the same data type and the same name.</a:t>
            </a:r>
          </a:p>
          <a:p>
            <a:r>
              <a:rPr lang="en-US" dirty="0" smtClean="0"/>
              <a:t>A contiguous group of data items.</a:t>
            </a:r>
          </a:p>
          <a:p>
            <a:r>
              <a:rPr lang="en-US" dirty="0" smtClean="0"/>
              <a:t>It has a name which identifies the array.</a:t>
            </a:r>
          </a:p>
          <a:p>
            <a:r>
              <a:rPr lang="en-US" dirty="0" smtClean="0"/>
              <a:t>Each item/element, in an array is of the same data type.</a:t>
            </a:r>
          </a:p>
          <a:p>
            <a:r>
              <a:rPr lang="en-US" dirty="0" smtClean="0"/>
              <a:t>An Array item is accessed by an index.</a:t>
            </a:r>
          </a:p>
          <a:p>
            <a:r>
              <a:rPr lang="en-US" dirty="0" smtClean="0"/>
              <a:t>Use the array subscript operator [].</a:t>
            </a:r>
          </a:p>
          <a:p>
            <a:r>
              <a:rPr lang="en-US" dirty="0" smtClean="0"/>
              <a:t>Index starts at 0 and ends at n-1.</a:t>
            </a:r>
          </a:p>
          <a:p>
            <a:r>
              <a:rPr lang="en-US" dirty="0" smtClean="0"/>
              <a:t>Array can be single or multiple dimensions.</a:t>
            </a:r>
            <a:endParaRPr lang="ta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arrays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1-D Array</a:t>
            </a:r>
          </a:p>
          <a:p>
            <a:r>
              <a:rPr lang="en-US" dirty="0" smtClean="0"/>
              <a:t>2-D Array</a:t>
            </a:r>
            <a:endParaRPr lang="ta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1-D array we need to have name, type of array and number of elements.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Syntax:-</a:t>
            </a:r>
          </a:p>
          <a:p>
            <a:pPr marL="0" indent="0">
              <a:buNone/>
            </a:pPr>
            <a:r>
              <a:rPr lang="en-US" dirty="0" smtClean="0"/>
              <a:t>-----------</a:t>
            </a:r>
          </a:p>
          <a:p>
            <a:pPr marL="0" indent="0">
              <a:buNone/>
            </a:pPr>
            <a:r>
              <a:rPr lang="en-US" dirty="0" err="1" smtClean="0"/>
              <a:t>arrayType</a:t>
            </a:r>
            <a:r>
              <a:rPr lang="en-US" dirty="0" smtClean="0"/>
              <a:t> </a:t>
            </a:r>
            <a:r>
              <a:rPr lang="en-US" dirty="0" err="1" smtClean="0"/>
              <a:t>arrayName</a:t>
            </a:r>
            <a:r>
              <a:rPr lang="en-US" dirty="0" smtClean="0"/>
              <a:t>[</a:t>
            </a:r>
            <a:r>
              <a:rPr lang="en-US" dirty="0" err="1" smtClean="0"/>
              <a:t>no.of.elements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Ex:-</a:t>
            </a:r>
          </a:p>
          <a:p>
            <a:pPr marL="0" indent="0">
              <a:buNone/>
            </a:pPr>
            <a:r>
              <a:rPr lang="en-US" dirty="0" smtClean="0"/>
              <a:t>----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a[];</a:t>
            </a:r>
            <a:endParaRPr lang="ta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oneArray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a[]={10,20,30,40,50};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I;</a:t>
            </a:r>
          </a:p>
          <a:p>
            <a:pPr marL="0" indent="0"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=0;i&lt;5;i++)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System.out.println(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ta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TestArray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double[] </a:t>
            </a:r>
            <a:r>
              <a:rPr lang="en-US" dirty="0" err="1" smtClean="0"/>
              <a:t>myList</a:t>
            </a:r>
            <a:r>
              <a:rPr lang="en-US" dirty="0" smtClean="0"/>
              <a:t> = {1.9, 2.9, 3.4, 3.5}; </a:t>
            </a:r>
          </a:p>
          <a:p>
            <a:pPr>
              <a:buNone/>
            </a:pPr>
            <a:r>
              <a:rPr lang="en-US" dirty="0" smtClean="0"/>
              <a:t>// Print all the array elements </a:t>
            </a:r>
          </a:p>
          <a:p>
            <a:pPr>
              <a:buNone/>
            </a:pPr>
            <a:r>
              <a:rPr lang="en-US" dirty="0" smtClean="0"/>
              <a:t>for (double element: </a:t>
            </a:r>
            <a:r>
              <a:rPr lang="en-US" dirty="0" err="1" smtClean="0"/>
              <a:t>myList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System.out.println(element);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ta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2-D Array means two dimensional array. It is like a tables. Tables have rows and columns.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Syntax:-</a:t>
            </a:r>
          </a:p>
          <a:p>
            <a:pPr marL="0" indent="0">
              <a:buNone/>
            </a:pPr>
            <a:r>
              <a:rPr lang="en-US" dirty="0" smtClean="0"/>
              <a:t>----------</a:t>
            </a:r>
          </a:p>
          <a:p>
            <a:pPr marL="0" indent="0">
              <a:buNone/>
            </a:pPr>
            <a:r>
              <a:rPr lang="en-US" dirty="0" smtClean="0"/>
              <a:t>Type name[size][size];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Ex:-</a:t>
            </a:r>
          </a:p>
          <a:p>
            <a:pPr marL="0" indent="0">
              <a:buNone/>
            </a:pPr>
            <a:r>
              <a:rPr lang="en-US" dirty="0" smtClean="0"/>
              <a:t>----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a[2][3];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2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twoArray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a[2][3]={1,2,3,4,5,6};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r,c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For(r=0;r&lt;=2;r++)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For(c=0;c&lt;=3;c++)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err="1" smtClean="0"/>
              <a:t>System.out.print</a:t>
            </a:r>
            <a:r>
              <a:rPr lang="en-US" dirty="0" smtClean="0"/>
              <a:t>(a[r][c]);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System.out.println();</a:t>
            </a:r>
          </a:p>
          <a:p>
            <a:pPr marL="0" indent="0">
              <a:buNone/>
            </a:pPr>
            <a:r>
              <a:rPr lang="en-US" dirty="0" smtClean="0"/>
              <a:t>}}}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9939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49</TotalTime>
  <Words>276</Words>
  <Application>Microsoft Office PowerPoint</Application>
  <PresentationFormat>On-screen Show (4:3)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Latha</vt:lpstr>
      <vt:lpstr>Trebuchet MS</vt:lpstr>
      <vt:lpstr>Wingdings</vt:lpstr>
      <vt:lpstr>Wingdings 2</vt:lpstr>
      <vt:lpstr>Opulent</vt:lpstr>
      <vt:lpstr>ARRAYS IN JAVA</vt:lpstr>
      <vt:lpstr>arrays</vt:lpstr>
      <vt:lpstr>Types of arrays</vt:lpstr>
      <vt:lpstr>1-D array</vt:lpstr>
      <vt:lpstr>Example</vt:lpstr>
      <vt:lpstr>Example</vt:lpstr>
      <vt:lpstr>2-D Array</vt:lpstr>
      <vt:lpstr>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IN JAVA</dc:title>
  <dc:creator>user</dc:creator>
  <cp:lastModifiedBy>user</cp:lastModifiedBy>
  <cp:revision>9</cp:revision>
  <dcterms:created xsi:type="dcterms:W3CDTF">2015-12-25T05:05:40Z</dcterms:created>
  <dcterms:modified xsi:type="dcterms:W3CDTF">2016-05-23T12:21:35Z</dcterms:modified>
</cp:coreProperties>
</file>