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483F3A-C3C0-44E1-906A-DEE0FE5FC771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718E0A-4C93-4352-B2AD-A80D7FE95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14.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  <p:pic>
        <p:nvPicPr>
          <p:cNvPr id="4" name="~PP3443.WAV">
            <a:hlinkClick r:id="" action="ppaction://media"/>
          </p:cNvPr>
          <p:cNvPicPr>
            <a:picLocks noRot="1" noChangeAspect="1"/>
          </p:cNvPicPr>
          <p:nvPr>
            <a:wavAudioFile r:embed="rId1" name="~PP344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8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represented sequence of characters. The easiest way to represent a sequence of characters in java by using a character array.</a:t>
            </a:r>
          </a:p>
          <a:p>
            <a:pPr>
              <a:buNone/>
            </a:pPr>
            <a:r>
              <a:rPr lang="en-US" dirty="0" smtClean="0"/>
              <a:t>Ex:-</a:t>
            </a:r>
          </a:p>
          <a:p>
            <a:pPr>
              <a:buNone/>
            </a:pPr>
            <a:r>
              <a:rPr lang="en-US" dirty="0" smtClean="0"/>
              <a:t>	char charArray[]=new Char[4];</a:t>
            </a:r>
          </a:p>
          <a:p>
            <a:pPr>
              <a:buNone/>
            </a:pPr>
            <a:r>
              <a:rPr lang="en-US" dirty="0" smtClean="0"/>
              <a:t>	char Array[0]=‘J’;</a:t>
            </a:r>
          </a:p>
          <a:p>
            <a:pPr>
              <a:buNone/>
            </a:pPr>
            <a:r>
              <a:rPr lang="en-US" dirty="0" smtClean="0"/>
              <a:t>	char Array[1]=‘A’;</a:t>
            </a:r>
          </a:p>
          <a:p>
            <a:pPr>
              <a:buNone/>
            </a:pPr>
            <a:r>
              <a:rPr lang="en-US" dirty="0" smtClean="0"/>
              <a:t>	char Array[2]=‘V’;</a:t>
            </a:r>
          </a:p>
          <a:p>
            <a:pPr>
              <a:buNone/>
            </a:pPr>
            <a:r>
              <a:rPr lang="en-US" dirty="0" smtClean="0"/>
              <a:t>	char Array[3]=‘A’;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	</a:t>
            </a:r>
            <a:endParaRPr lang="en-US" dirty="0"/>
          </a:p>
        </p:txBody>
      </p:sp>
      <p:pic>
        <p:nvPicPr>
          <p:cNvPr id="4" name="~PP1942.WAV">
            <a:hlinkClick r:id="" action="ppaction://media"/>
          </p:cNvPr>
          <p:cNvPicPr>
            <a:picLocks noRot="1" noChangeAspect="1"/>
          </p:cNvPicPr>
          <p:nvPr>
            <a:wavAudioFile r:embed="rId1" name="~PP194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48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character arrays have the advantage of being able to query their length, copying, concatenation etc…… is not good. For these situations Java is equipped to hander these.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Syn</a:t>
            </a:r>
            <a:r>
              <a:rPr lang="en-US" dirty="0" smtClean="0"/>
              <a:t>:-</a:t>
            </a:r>
          </a:p>
          <a:p>
            <a:pPr>
              <a:buNone/>
            </a:pPr>
            <a:r>
              <a:rPr lang="en-US" dirty="0" smtClean="0"/>
              <a:t>		String StringName;</a:t>
            </a:r>
          </a:p>
          <a:p>
            <a:pPr>
              <a:buNone/>
            </a:pPr>
            <a:r>
              <a:rPr lang="en-US" dirty="0" smtClean="0"/>
              <a:t>		StringName = new String(“String”);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Ex:-</a:t>
            </a:r>
          </a:p>
          <a:p>
            <a:pPr>
              <a:buNone/>
            </a:pPr>
            <a:r>
              <a:rPr lang="en-US" dirty="0" smtClean="0"/>
              <a:t>		String name;</a:t>
            </a:r>
          </a:p>
          <a:p>
            <a:pPr>
              <a:buNone/>
            </a:pPr>
            <a:r>
              <a:rPr lang="en-US" dirty="0" smtClean="0"/>
              <a:t>		name = new String(“ZAMEER”);</a:t>
            </a:r>
          </a:p>
          <a:p>
            <a:pPr>
              <a:buNone/>
            </a:pPr>
            <a:r>
              <a:rPr lang="en-US" dirty="0" smtClean="0"/>
              <a:t>				or</a:t>
            </a:r>
          </a:p>
          <a:p>
            <a:pPr>
              <a:buNone/>
            </a:pPr>
            <a:r>
              <a:rPr lang="en-US" dirty="0" smtClean="0"/>
              <a:t>		String name= new String(“ZAMEER”);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Creating a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74</Words>
  <Application>Microsoft Office PowerPoint</Application>
  <PresentationFormat>On-screen Show (4:3)</PresentationFormat>
  <Paragraphs>22</Paragraphs>
  <Slides>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14. STRINGS</vt:lpstr>
      <vt:lpstr>Strings </vt:lpstr>
      <vt:lpstr>Contd…</vt:lpstr>
      <vt:lpstr>Declaring and Creating a String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STRINGS</dc:title>
  <dc:creator>user</dc:creator>
  <cp:lastModifiedBy>user</cp:lastModifiedBy>
  <cp:revision>4</cp:revision>
  <dcterms:created xsi:type="dcterms:W3CDTF">2015-07-23T01:49:06Z</dcterms:created>
  <dcterms:modified xsi:type="dcterms:W3CDTF">2015-11-03T07:14:19Z</dcterms:modified>
</cp:coreProperties>
</file>