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7A62A8-62E7-4145-B4BA-31CA85991EF7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BA4F4A-2198-40D0-BFE0-397BE26D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A62A8-62E7-4145-B4BA-31CA85991EF7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A4F4A-2198-40D0-BFE0-397BE26D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A62A8-62E7-4145-B4BA-31CA85991EF7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A4F4A-2198-40D0-BFE0-397BE26D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A62A8-62E7-4145-B4BA-31CA85991EF7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A4F4A-2198-40D0-BFE0-397BE26DE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A62A8-62E7-4145-B4BA-31CA85991EF7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A4F4A-2198-40D0-BFE0-397BE26DE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A62A8-62E7-4145-B4BA-31CA85991EF7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A4F4A-2198-40D0-BFE0-397BE26DE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A62A8-62E7-4145-B4BA-31CA85991EF7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A4F4A-2198-40D0-BFE0-397BE26D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A62A8-62E7-4145-B4BA-31CA85991EF7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A4F4A-2198-40D0-BFE0-397BE26DE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A62A8-62E7-4145-B4BA-31CA85991EF7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A4F4A-2198-40D0-BFE0-397BE26D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F7A62A8-62E7-4145-B4BA-31CA85991EF7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A4F4A-2198-40D0-BFE0-397BE26D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7A62A8-62E7-4145-B4BA-31CA85991EF7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BA4F4A-2198-40D0-BFE0-397BE26DE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F7A62A8-62E7-4145-B4BA-31CA85991EF7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BA4F4A-2198-40D0-BFE0-397BE26DE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15. JAVA OOPs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Binding (or wrapping) code and data together into a single unit is known as encapsulation</a:t>
            </a:r>
            <a:r>
              <a:rPr lang="en-US" dirty="0" smtClean="0"/>
              <a:t>. For example: capsule, it is wrapped with different medicines.</a:t>
            </a:r>
          </a:p>
          <a:p>
            <a:r>
              <a:rPr lang="en-US" dirty="0" smtClean="0"/>
              <a:t>A java class is the example of encapsulation. Java bean is the fully encapsulated class because all the data members are private here.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Object</a:t>
            </a:r>
            <a:r>
              <a:rPr lang="en-US" dirty="0" smtClean="0"/>
              <a:t> means a real word entity such as pen, chair, table etc. </a:t>
            </a:r>
            <a:r>
              <a:rPr lang="en-US" b="1" dirty="0" smtClean="0"/>
              <a:t>Object-Oriented Programming</a:t>
            </a:r>
            <a:r>
              <a:rPr lang="en-US" dirty="0" smtClean="0"/>
              <a:t> is a methodology or paradigm to design a program using classes and objects. </a:t>
            </a:r>
            <a:endParaRPr lang="en-US" dirty="0"/>
          </a:p>
        </p:txBody>
      </p:sp>
      <p:pic>
        <p:nvPicPr>
          <p:cNvPr id="5" name="Content Placeholder 4" descr="object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038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OOPs (Object Oriented Programming System)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Object</a:t>
            </a:r>
            <a:r>
              <a:rPr lang="en-US" dirty="0" smtClean="0"/>
              <a:t> means a real word entity such as pen, chair, table etc. </a:t>
            </a:r>
            <a:r>
              <a:rPr lang="en-US" b="1" dirty="0" smtClean="0"/>
              <a:t>Object-Oriented Programming</a:t>
            </a:r>
            <a:r>
              <a:rPr lang="en-US" dirty="0" smtClean="0"/>
              <a:t> is a methodology or paradigm to design a program using classes and objects. </a:t>
            </a:r>
            <a:endParaRPr lang="en-US" dirty="0"/>
          </a:p>
        </p:txBody>
      </p:sp>
      <p:pic>
        <p:nvPicPr>
          <p:cNvPr id="5" name="Content Placeholder 4" descr="object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038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OOPs (Object Oriented Programming System)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simplifies the software development and maintenance by providing some concepts: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entity that has state and behavior is known as an object. For example: chair, pen, table, keyboard, bike etc. It can be physical and logical.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Collection of objects</a:t>
            </a:r>
            <a:r>
              <a:rPr lang="en-US" dirty="0" smtClean="0"/>
              <a:t> is called class. It is a logical entity.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is a mechanism wherein a new class is derived from an existing class. In Java, classes may inherit or acquire the properties and methods of other classes.</a:t>
            </a:r>
          </a:p>
          <a:p>
            <a:r>
              <a:rPr lang="en-US" dirty="0" smtClean="0"/>
              <a:t>A class derived from another class is called a subclass, whereas the class from which a subclass is derived is called a </a:t>
            </a:r>
            <a:r>
              <a:rPr lang="en-US" dirty="0" err="1" smtClean="0"/>
              <a:t>superclass</a:t>
            </a:r>
            <a:r>
              <a:rPr lang="en-US" dirty="0" smtClean="0"/>
              <a:t>. A subclass can have only one </a:t>
            </a:r>
            <a:r>
              <a:rPr lang="en-US" dirty="0" err="1" smtClean="0"/>
              <a:t>superclass</a:t>
            </a:r>
            <a:r>
              <a:rPr lang="en-US" dirty="0" smtClean="0"/>
              <a:t>, whereas a </a:t>
            </a:r>
            <a:r>
              <a:rPr lang="en-US" dirty="0" err="1" smtClean="0"/>
              <a:t>superclass</a:t>
            </a:r>
            <a:r>
              <a:rPr lang="en-US" dirty="0" smtClean="0"/>
              <a:t> may have one or more subclasses.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 is the ability of an object to take on many forms. The most common use of polymorphism in OOP occurs when a parent class reference is used to refer to a child class object.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Hiding internal details and showing functionality </a:t>
            </a:r>
            <a:r>
              <a:rPr lang="en-US" dirty="0" smtClean="0"/>
              <a:t>is known as abstraction. For example: phone call, we don't know the internal processing.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</TotalTime>
  <Words>277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15. JAVA OOPs CONCEPTS</vt:lpstr>
      <vt:lpstr>OOPs (Object Oriented Programming System)</vt:lpstr>
      <vt:lpstr>OOPs (Object Oriented Programming System)</vt:lpstr>
      <vt:lpstr>Contd…</vt:lpstr>
      <vt:lpstr>Object</vt:lpstr>
      <vt:lpstr>Class</vt:lpstr>
      <vt:lpstr>Inheritance</vt:lpstr>
      <vt:lpstr>Polymorphism</vt:lpstr>
      <vt:lpstr>Abstraction</vt:lpstr>
      <vt:lpstr>Encapsulation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 JAVA OOPs CONCEPTS</dc:title>
  <dc:creator>user</dc:creator>
  <cp:lastModifiedBy>user</cp:lastModifiedBy>
  <cp:revision>7</cp:revision>
  <dcterms:created xsi:type="dcterms:W3CDTF">2015-07-23T10:32:42Z</dcterms:created>
  <dcterms:modified xsi:type="dcterms:W3CDTF">2015-07-27T02:32:39Z</dcterms:modified>
</cp:coreProperties>
</file>