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069985-213C-413A-8356-F67C734E02B7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6ED34C-865D-4E88-B316-FFE3FBF340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17.OBJECTS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entity that has state and behavior is known as an object e.g. chair, bike, marker, pen, table, car etc. It can be physical or logical (</a:t>
            </a:r>
            <a:r>
              <a:rPr lang="en-US" dirty="0" err="1" smtClean="0"/>
              <a:t>tengible</a:t>
            </a:r>
            <a:r>
              <a:rPr lang="en-US" dirty="0" smtClean="0"/>
              <a:t> and </a:t>
            </a:r>
            <a:r>
              <a:rPr lang="en-US" dirty="0" err="1" smtClean="0"/>
              <a:t>intengible</a:t>
            </a:r>
            <a:r>
              <a:rPr lang="en-US" dirty="0" smtClean="0"/>
              <a:t>). The example of </a:t>
            </a:r>
            <a:r>
              <a:rPr lang="en-US" dirty="0" err="1" smtClean="0"/>
              <a:t>integible</a:t>
            </a:r>
            <a:r>
              <a:rPr lang="en-US" dirty="0" smtClean="0"/>
              <a:t> object is banking system.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8" name="Content Placeholder 7" descr="object in java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143000"/>
            <a:ext cx="403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 smtClean="0"/>
              <a:t>state:</a:t>
            </a:r>
            <a:r>
              <a:rPr lang="en-US" dirty="0" smtClean="0"/>
              <a:t> represents data (value) of an object.</a:t>
            </a:r>
          </a:p>
          <a:p>
            <a:pPr lvl="0"/>
            <a:r>
              <a:rPr lang="en-US" b="1" dirty="0" smtClean="0"/>
              <a:t>behavior:</a:t>
            </a:r>
            <a:r>
              <a:rPr lang="en-US" dirty="0" smtClean="0"/>
              <a:t> represents the behavior (functionality) of an object such as deposit, withdraw etc.</a:t>
            </a:r>
          </a:p>
          <a:p>
            <a:pPr lvl="0"/>
            <a:r>
              <a:rPr lang="en-US" b="1" dirty="0" smtClean="0"/>
              <a:t>identity:</a:t>
            </a:r>
            <a:r>
              <a:rPr lang="en-US" dirty="0" smtClean="0"/>
              <a:t> Object identity is typically implemented via a unique ID. The value of the ID is not visible to the external user. </a:t>
            </a:r>
            <a:r>
              <a:rPr lang="en-US" dirty="0" smtClean="0"/>
              <a:t>But, it </a:t>
            </a:r>
            <a:r>
              <a:rPr lang="en-US" dirty="0" smtClean="0"/>
              <a:t>is used internally by the JVM to identify each object uniquely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Example: Pen is an object. Its name is Reynolds, color is white etc. known as its state. It is used to write, so writing is its behavior.</a:t>
            </a:r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object has three characteristics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62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17.OBJECTS IN JAVA</vt:lpstr>
      <vt:lpstr>OBJECTS</vt:lpstr>
      <vt:lpstr>An object has three characteristics: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17.OBJECTS IN JAVA</dc:title>
  <dc:creator>user</dc:creator>
  <cp:lastModifiedBy>user</cp:lastModifiedBy>
  <cp:revision>5</cp:revision>
  <dcterms:created xsi:type="dcterms:W3CDTF">2015-07-27T02:31:59Z</dcterms:created>
  <dcterms:modified xsi:type="dcterms:W3CDTF">2015-07-27T02:37:52Z</dcterms:modified>
</cp:coreProperties>
</file>