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3D53E3-17B3-46F3-A5C5-B7D62415842D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1B1B94-C494-46AD-BCA5-11735CB9AC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3D53E3-17B3-46F3-A5C5-B7D62415842D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B1B94-C494-46AD-BCA5-11735CB9AC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3D53E3-17B3-46F3-A5C5-B7D62415842D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B1B94-C494-46AD-BCA5-11735CB9AC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3D53E3-17B3-46F3-A5C5-B7D62415842D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B1B94-C494-46AD-BCA5-11735CB9AC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3D53E3-17B3-46F3-A5C5-B7D62415842D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B1B94-C494-46AD-BCA5-11735CB9AC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3D53E3-17B3-46F3-A5C5-B7D62415842D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B1B94-C494-46AD-BCA5-11735CB9AC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3D53E3-17B3-46F3-A5C5-B7D62415842D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B1B94-C494-46AD-BCA5-11735CB9AC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3D53E3-17B3-46F3-A5C5-B7D62415842D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B1B94-C494-46AD-BCA5-11735CB9AC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3D53E3-17B3-46F3-A5C5-B7D62415842D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B1B94-C494-46AD-BCA5-11735CB9AC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D3D53E3-17B3-46F3-A5C5-B7D62415842D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B1B94-C494-46AD-BCA5-11735CB9AC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3D53E3-17B3-46F3-A5C5-B7D62415842D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B1B94-C494-46AD-BCA5-11735CB9AC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3D53E3-17B3-46F3-A5C5-B7D62415842D}" type="datetimeFigureOut">
              <a:rPr lang="en-US" smtClean="0"/>
              <a:pPr/>
              <a:t>7/27/2015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41B1B94-C494-46AD-BCA5-11735CB9AC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18.CLASSES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r>
              <a:rPr lang="en-US" dirty="0" smtClean="0"/>
              <a:t>A class is a group of objects that has common properties. It is a template or blueprint from which objects are created.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A class in java can contain:</a:t>
            </a:r>
          </a:p>
          <a:p>
            <a:pPr lvl="0"/>
            <a:r>
              <a:rPr lang="en-US" b="1" dirty="0" smtClean="0"/>
              <a:t>data member</a:t>
            </a:r>
            <a:endParaRPr lang="en-US" dirty="0" smtClean="0"/>
          </a:p>
          <a:p>
            <a:pPr lvl="0"/>
            <a:r>
              <a:rPr lang="en-US" b="1" dirty="0" smtClean="0"/>
              <a:t>method</a:t>
            </a:r>
            <a:endParaRPr lang="en-US" dirty="0" smtClean="0"/>
          </a:p>
          <a:p>
            <a:pPr lvl="0"/>
            <a:r>
              <a:rPr lang="en-US" b="1" dirty="0" smtClean="0"/>
              <a:t>constructor</a:t>
            </a:r>
            <a:endParaRPr lang="en-US" dirty="0" smtClean="0"/>
          </a:p>
          <a:p>
            <a:pPr lvl="0"/>
            <a:r>
              <a:rPr lang="en-US" b="1" dirty="0" smtClean="0"/>
              <a:t>block</a:t>
            </a:r>
            <a:endParaRPr lang="en-US" dirty="0" smtClean="0"/>
          </a:p>
          <a:p>
            <a:pPr lvl="0"/>
            <a:r>
              <a:rPr lang="en-US" b="1" dirty="0" smtClean="0"/>
              <a:t>class and interface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 Java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b="1" dirty="0" smtClean="0"/>
              <a:t>	class</a:t>
            </a:r>
            <a:r>
              <a:rPr lang="en-US" dirty="0" smtClean="0"/>
              <a:t> &lt;</a:t>
            </a:r>
            <a:r>
              <a:rPr lang="en-US" dirty="0" err="1" smtClean="0"/>
              <a:t>class_name</a:t>
            </a:r>
            <a:r>
              <a:rPr lang="en-US" dirty="0" smtClean="0"/>
              <a:t>&gt;</a:t>
            </a:r>
          </a:p>
          <a:p>
            <a:pPr lvl="0">
              <a:buNone/>
            </a:pPr>
            <a:r>
              <a:rPr lang="en-US" dirty="0" smtClean="0"/>
              <a:t>	{  </a:t>
            </a:r>
          </a:p>
          <a:p>
            <a:pPr lvl="0">
              <a:buNone/>
            </a:pPr>
            <a:r>
              <a:rPr lang="en-US" dirty="0" smtClean="0"/>
              <a:t>	    data member;  </a:t>
            </a:r>
          </a:p>
          <a:p>
            <a:pPr lvl="0">
              <a:buNone/>
            </a:pPr>
            <a:r>
              <a:rPr lang="en-US" dirty="0" smtClean="0"/>
              <a:t>	    method;  </a:t>
            </a:r>
          </a:p>
          <a:p>
            <a:pPr lvl="0">
              <a:buNone/>
            </a:pPr>
            <a:r>
              <a:rPr lang="en-US" dirty="0" smtClean="0"/>
              <a:t>	} 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Syntax to declare a class: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 Simple Class: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 is a class called Box that defines three instance variables: width, height, and depth.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Box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double width;</a:t>
            </a:r>
          </a:p>
          <a:p>
            <a:pPr>
              <a:buNone/>
            </a:pPr>
            <a:r>
              <a:rPr lang="en-US" dirty="0" smtClean="0"/>
              <a:t>double height;</a:t>
            </a:r>
          </a:p>
          <a:p>
            <a:pPr>
              <a:buNone/>
            </a:pPr>
            <a:r>
              <a:rPr lang="en-US" dirty="0" smtClean="0"/>
              <a:t>double depth;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</TotalTime>
  <Words>76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18.CLASSES IN JAVA</vt:lpstr>
      <vt:lpstr>Class in Java</vt:lpstr>
      <vt:lpstr>Syntax to declare a class: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</cp:revision>
  <dcterms:created xsi:type="dcterms:W3CDTF">2015-07-27T02:38:05Z</dcterms:created>
  <dcterms:modified xsi:type="dcterms:W3CDTF">2015-07-27T02:49:29Z</dcterms:modified>
</cp:coreProperties>
</file>