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2405FC-BC4D-4F04-8957-271759780C11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E8D6DF-DE66-485B-B29C-112B413D5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2405FC-BC4D-4F04-8957-271759780C11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E8D6DF-DE66-485B-B29C-112B413D5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2405FC-BC4D-4F04-8957-271759780C11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E8D6DF-DE66-485B-B29C-112B413D5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2405FC-BC4D-4F04-8957-271759780C11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E8D6DF-DE66-485B-B29C-112B413D5F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2405FC-BC4D-4F04-8957-271759780C11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E8D6DF-DE66-485B-B29C-112B413D5F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2405FC-BC4D-4F04-8957-271759780C11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E8D6DF-DE66-485B-B29C-112B413D5F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2405FC-BC4D-4F04-8957-271759780C11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E8D6DF-DE66-485B-B29C-112B413D5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2405FC-BC4D-4F04-8957-271759780C11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E8D6DF-DE66-485B-B29C-112B413D5F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2405FC-BC4D-4F04-8957-271759780C11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E8D6DF-DE66-485B-B29C-112B413D5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2405FC-BC4D-4F04-8957-271759780C11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E8D6DF-DE66-485B-B29C-112B413D5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2405FC-BC4D-4F04-8957-271759780C11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E8D6DF-DE66-485B-B29C-112B413D5F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2405FC-BC4D-4F04-8957-271759780C11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DE8D6DF-DE66-485B-B29C-112B413D5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19.METHOD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class have multiple methods by same name but different parameters, it is known as </a:t>
            </a:r>
            <a:r>
              <a:rPr lang="en-US" b="1" dirty="0" smtClean="0"/>
              <a:t>Method Overloading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we have to perform only one operation, having same name of the methods increases the readability of the program.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have to perform addition of the given numbers but there can be any number of arguments, if you write the method such as a(</a:t>
            </a:r>
            <a:r>
              <a:rPr lang="en-US" dirty="0" err="1" smtClean="0"/>
              <a:t>int,int</a:t>
            </a:r>
            <a:r>
              <a:rPr lang="en-US" dirty="0" smtClean="0"/>
              <a:t>) for two parameters, and b(</a:t>
            </a:r>
            <a:r>
              <a:rPr lang="en-US" dirty="0" err="1" smtClean="0"/>
              <a:t>int,int,int</a:t>
            </a:r>
            <a:r>
              <a:rPr lang="en-US" dirty="0" smtClean="0"/>
              <a:t>) for three parameters then it may be difficult for you as well as other programmers to understand the </a:t>
            </a:r>
            <a:r>
              <a:rPr lang="en-US" dirty="0" err="1" smtClean="0"/>
              <a:t>behaviour</a:t>
            </a:r>
            <a:r>
              <a:rPr lang="en-US" dirty="0" smtClean="0"/>
              <a:t> of the method because its name differs. So, we perform method overloading to figure out the program quickly.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overloading </a:t>
            </a:r>
            <a:r>
              <a:rPr lang="en-US" b="1" dirty="0" smtClean="0"/>
              <a:t>increases the readability of the program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Different ways to overload the method</a:t>
            </a:r>
          </a:p>
          <a:p>
            <a:pPr>
              <a:buNone/>
            </a:pPr>
            <a:r>
              <a:rPr lang="en-US" dirty="0" smtClean="0"/>
              <a:t>	There </a:t>
            </a:r>
            <a:r>
              <a:rPr lang="en-US" dirty="0" smtClean="0"/>
              <a:t>are two ways to overload the method in </a:t>
            </a:r>
            <a:r>
              <a:rPr lang="en-US" dirty="0" smtClean="0"/>
              <a:t>java</a:t>
            </a:r>
            <a:endParaRPr lang="en-US" dirty="0" smtClean="0"/>
          </a:p>
          <a:p>
            <a:pPr lvl="0"/>
            <a:r>
              <a:rPr lang="en-US" dirty="0" smtClean="0"/>
              <a:t>By changing number of arguments</a:t>
            </a:r>
          </a:p>
          <a:p>
            <a:pPr lvl="0"/>
            <a:r>
              <a:rPr lang="en-US" dirty="0" smtClean="0"/>
              <a:t>By changing the data type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 of method overloading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108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19.METHOD OVERLOADING</vt:lpstr>
      <vt:lpstr>METHOD OVERLOADING</vt:lpstr>
      <vt:lpstr>CONTD…</vt:lpstr>
      <vt:lpstr>Advantage of method overloading?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19.METHOD OVERLOADING</dc:title>
  <dc:creator>user</dc:creator>
  <cp:lastModifiedBy>user</cp:lastModifiedBy>
  <cp:revision>3</cp:revision>
  <dcterms:created xsi:type="dcterms:W3CDTF">2015-07-28T15:56:00Z</dcterms:created>
  <dcterms:modified xsi:type="dcterms:W3CDTF">2015-07-28T16:02:23Z</dcterms:modified>
</cp:coreProperties>
</file>