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2C3C28-A1F9-4352-8D96-162A8F2E8ADA}" type="datetimeFigureOut">
              <a:rPr lang="en-US" smtClean="0"/>
              <a:pPr/>
              <a:t>6/28/2015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2FC257D-E950-47C0-AB45-F297F654BE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FC257D-E950-47C0-AB45-F297F654BE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FC257D-E950-47C0-AB45-F297F654BE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FC257D-E950-47C0-AB45-F297F654BE2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FC257D-E950-47C0-AB45-F297F654BE2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FC257D-E950-47C0-AB45-F297F654BE2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2FC257D-E950-47C0-AB45-F297F654BE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2FC257D-E950-47C0-AB45-F297F654BE2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22C3C28-A1F9-4352-8D96-162A8F2E8ADA}" type="datetimeFigureOut">
              <a:rPr lang="en-US" smtClean="0"/>
              <a:pPr/>
              <a:t>6/28/2015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2FC257D-E950-47C0-AB45-F297F654BE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22C3C28-A1F9-4352-8D96-162A8F2E8ADA}" type="datetimeFigureOut">
              <a:rPr lang="en-US" smtClean="0"/>
              <a:pPr/>
              <a:t>6/28/2015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FC257D-E950-47C0-AB45-F297F654BE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2C3C28-A1F9-4352-8D96-162A8F2E8ADA}" type="datetimeFigureOut">
              <a:rPr lang="en-US" smtClean="0"/>
              <a:pPr/>
              <a:t>6/28/2015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2FC257D-E950-47C0-AB45-F297F654BE2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2C3C28-A1F9-4352-8D96-162A8F2E8ADA}" type="datetimeFigureOut">
              <a:rPr lang="en-US" smtClean="0"/>
              <a:pPr/>
              <a:t>6/28/2015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2FC257D-E950-47C0-AB45-F297F654BE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Java</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 Environment includes a large no. of development tools and 100’s of classes and methods. The development tools are part of system known as Java Development Kit (JDK) and the classes and the methods are part of java standard library (JSL). It is also known as Application Program Interface (API).</a:t>
            </a:r>
            <a:endParaRPr lang="en-US" dirty="0"/>
          </a:p>
        </p:txBody>
      </p:sp>
      <p:sp>
        <p:nvSpPr>
          <p:cNvPr id="3" name="Title 2"/>
          <p:cNvSpPr>
            <a:spLocks noGrp="1"/>
          </p:cNvSpPr>
          <p:nvPr>
            <p:ph type="title"/>
          </p:nvPr>
        </p:nvSpPr>
        <p:spPr/>
        <p:txBody>
          <a:bodyPr/>
          <a:lstStyle/>
          <a:p>
            <a:r>
              <a:rPr lang="en-US" dirty="0" smtClean="0"/>
              <a:t>Java Environment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collection of tools that are used for development of Java.</a:t>
            </a:r>
          </a:p>
          <a:p>
            <a:pPr marL="624078" indent="-514350">
              <a:buAutoNum type="arabicPeriod"/>
            </a:pPr>
            <a:r>
              <a:rPr lang="en-US" dirty="0" smtClean="0"/>
              <a:t>Applet viewer (For Viewing Java Applets)</a:t>
            </a:r>
          </a:p>
          <a:p>
            <a:pPr marL="624078" indent="-514350">
              <a:buAutoNum type="arabicPeriod"/>
            </a:pPr>
            <a:r>
              <a:rPr lang="en-US" dirty="0" smtClean="0"/>
              <a:t>Javac</a:t>
            </a:r>
            <a:r>
              <a:rPr lang="en-US" dirty="0" smtClean="0"/>
              <a:t> </a:t>
            </a:r>
            <a:r>
              <a:rPr lang="en-US" dirty="0" smtClean="0"/>
              <a:t>(Java Compiler)</a:t>
            </a:r>
          </a:p>
          <a:p>
            <a:pPr marL="624078" indent="-514350">
              <a:buAutoNum type="arabicPeriod"/>
            </a:pPr>
            <a:r>
              <a:rPr lang="en-US" dirty="0" smtClean="0"/>
              <a:t>Java (Java Interpreter)</a:t>
            </a:r>
          </a:p>
          <a:p>
            <a:pPr marL="624078" indent="-514350">
              <a:buAutoNum type="arabicPeriod"/>
            </a:pPr>
            <a:r>
              <a:rPr lang="en-US" dirty="0" smtClean="0"/>
              <a:t>Javap (Java disassembler)</a:t>
            </a:r>
          </a:p>
          <a:p>
            <a:pPr marL="624078" indent="-514350">
              <a:buAutoNum type="arabicPeriod"/>
            </a:pPr>
            <a:r>
              <a:rPr lang="en-US" dirty="0" smtClean="0"/>
              <a:t>Javah (for c header files)</a:t>
            </a:r>
          </a:p>
          <a:p>
            <a:pPr marL="624078" indent="-514350">
              <a:buAutoNum type="arabicPeriod"/>
            </a:pPr>
            <a:r>
              <a:rPr lang="en-US" dirty="0" smtClean="0"/>
              <a:t>Java doc (for creating HTML documents)</a:t>
            </a:r>
          </a:p>
          <a:p>
            <a:pPr marL="624078" indent="-514350">
              <a:buAutoNum type="arabicPeriod"/>
            </a:pPr>
            <a:r>
              <a:rPr lang="en-US" dirty="0" err="1" smtClean="0"/>
              <a:t>Jdb</a:t>
            </a:r>
            <a:r>
              <a:rPr lang="en-US" dirty="0" smtClean="0"/>
              <a:t> (Java </a:t>
            </a:r>
            <a:r>
              <a:rPr lang="en-US" dirty="0" err="1" smtClean="0"/>
              <a:t>debegger</a:t>
            </a:r>
            <a:r>
              <a:rPr lang="en-US" dirty="0" smtClean="0"/>
              <a:t>)</a:t>
            </a:r>
            <a:endParaRPr lang="en-US" dirty="0"/>
          </a:p>
        </p:txBody>
      </p:sp>
      <p:sp>
        <p:nvSpPr>
          <p:cNvPr id="3" name="Title 2"/>
          <p:cNvSpPr>
            <a:spLocks noGrp="1"/>
          </p:cNvSpPr>
          <p:nvPr>
            <p:ph type="title"/>
          </p:nvPr>
        </p:nvSpPr>
        <p:spPr/>
        <p:txBody>
          <a:bodyPr/>
          <a:lstStyle/>
          <a:p>
            <a:r>
              <a:rPr lang="en-US" dirty="0" smtClean="0"/>
              <a:t>Java Development Kit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85800" y="228600"/>
            <a:ext cx="7924800" cy="6324600"/>
            <a:chOff x="1143000" y="228600"/>
            <a:chExt cx="7924800" cy="6324600"/>
          </a:xfrm>
        </p:grpSpPr>
        <p:sp>
          <p:nvSpPr>
            <p:cNvPr id="2" name="Rectangle 1"/>
            <p:cNvSpPr/>
            <p:nvPr/>
          </p:nvSpPr>
          <p:spPr>
            <a:xfrm>
              <a:off x="1447800" y="2286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TEXT EDITOR</a:t>
              </a:r>
              <a:endParaRPr lang="en-US" dirty="0"/>
            </a:p>
          </p:txBody>
        </p:sp>
        <p:sp>
          <p:nvSpPr>
            <p:cNvPr id="3" name="Down Arrow 2"/>
            <p:cNvSpPr/>
            <p:nvPr/>
          </p:nvSpPr>
          <p:spPr>
            <a:xfrm>
              <a:off x="2286000" y="838200"/>
              <a:ext cx="152400" cy="4572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Rectangle 3"/>
            <p:cNvSpPr/>
            <p:nvPr/>
          </p:nvSpPr>
          <p:spPr>
            <a:xfrm>
              <a:off x="1447800" y="1371600"/>
              <a:ext cx="18288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 SOURCE CODE</a:t>
              </a:r>
              <a:endParaRPr lang="en-US" dirty="0"/>
            </a:p>
          </p:txBody>
        </p:sp>
        <p:sp>
          <p:nvSpPr>
            <p:cNvPr id="5" name="Down Arrow 4"/>
            <p:cNvSpPr/>
            <p:nvPr/>
          </p:nvSpPr>
          <p:spPr>
            <a:xfrm>
              <a:off x="2286000" y="2057400"/>
              <a:ext cx="152400" cy="4572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ectangle 5"/>
            <p:cNvSpPr/>
            <p:nvPr/>
          </p:nvSpPr>
          <p:spPr>
            <a:xfrm>
              <a:off x="1143000" y="6019800"/>
              <a:ext cx="2438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 PROGRAM OUTPUT</a:t>
              </a:r>
              <a:endParaRPr lang="en-US" dirty="0"/>
            </a:p>
          </p:txBody>
        </p:sp>
        <p:sp>
          <p:nvSpPr>
            <p:cNvPr id="7" name="Rectangle 6"/>
            <p:cNvSpPr/>
            <p:nvPr/>
          </p:nvSpPr>
          <p:spPr>
            <a:xfrm>
              <a:off x="1447800" y="4876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a:t>
              </a:r>
              <a:endParaRPr lang="en-US" dirty="0"/>
            </a:p>
          </p:txBody>
        </p:sp>
        <p:sp>
          <p:nvSpPr>
            <p:cNvPr id="8" name="Rectangle 7"/>
            <p:cNvSpPr/>
            <p:nvPr/>
          </p:nvSpPr>
          <p:spPr>
            <a:xfrm>
              <a:off x="1447800" y="3733800"/>
              <a:ext cx="18288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 CLASS FILE</a:t>
              </a:r>
              <a:endParaRPr lang="en-US" dirty="0"/>
            </a:p>
          </p:txBody>
        </p:sp>
        <p:sp>
          <p:nvSpPr>
            <p:cNvPr id="9" name="Rectangle 8"/>
            <p:cNvSpPr/>
            <p:nvPr/>
          </p:nvSpPr>
          <p:spPr>
            <a:xfrm>
              <a:off x="1447800" y="2590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JAVAC</a:t>
              </a:r>
              <a:endParaRPr lang="en-US" dirty="0"/>
            </a:p>
          </p:txBody>
        </p:sp>
        <p:sp>
          <p:nvSpPr>
            <p:cNvPr id="10" name="Down Arrow 9"/>
            <p:cNvSpPr/>
            <p:nvPr/>
          </p:nvSpPr>
          <p:spPr>
            <a:xfrm>
              <a:off x="2286000" y="5486400"/>
              <a:ext cx="152400" cy="4572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Down Arrow 10"/>
            <p:cNvSpPr/>
            <p:nvPr/>
          </p:nvSpPr>
          <p:spPr>
            <a:xfrm>
              <a:off x="2286000" y="4419600"/>
              <a:ext cx="152400" cy="4572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Down Arrow 11"/>
            <p:cNvSpPr/>
            <p:nvPr/>
          </p:nvSpPr>
          <p:spPr>
            <a:xfrm>
              <a:off x="2286000" y="3200400"/>
              <a:ext cx="152400" cy="4572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Rectangle 12"/>
            <p:cNvSpPr/>
            <p:nvPr/>
          </p:nvSpPr>
          <p:spPr>
            <a:xfrm>
              <a:off x="7239000" y="1447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HTML FILES</a:t>
              </a:r>
              <a:endParaRPr lang="en-US" dirty="0"/>
            </a:p>
          </p:txBody>
        </p:sp>
        <p:sp>
          <p:nvSpPr>
            <p:cNvPr id="14" name="Rectangle 13"/>
            <p:cNvSpPr/>
            <p:nvPr/>
          </p:nvSpPr>
          <p:spPr>
            <a:xfrm>
              <a:off x="4419600" y="1447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 DOC</a:t>
              </a:r>
              <a:endParaRPr lang="en-US" dirty="0"/>
            </a:p>
          </p:txBody>
        </p:sp>
        <p:sp>
          <p:nvSpPr>
            <p:cNvPr id="15" name="Rectangle 14"/>
            <p:cNvSpPr/>
            <p:nvPr/>
          </p:nvSpPr>
          <p:spPr>
            <a:xfrm>
              <a:off x="7239000" y="3733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Header Files</a:t>
              </a:r>
              <a:endParaRPr lang="en-US" dirty="0"/>
            </a:p>
          </p:txBody>
        </p:sp>
        <p:sp>
          <p:nvSpPr>
            <p:cNvPr id="16" name="Rectangle 15"/>
            <p:cNvSpPr/>
            <p:nvPr/>
          </p:nvSpPr>
          <p:spPr>
            <a:xfrm>
              <a:off x="4419600" y="3733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Java h</a:t>
              </a:r>
              <a:endParaRPr lang="en-US" dirty="0"/>
            </a:p>
          </p:txBody>
        </p:sp>
        <p:sp>
          <p:nvSpPr>
            <p:cNvPr id="17" name="Rectangle 16"/>
            <p:cNvSpPr/>
            <p:nvPr/>
          </p:nvSpPr>
          <p:spPr>
            <a:xfrm>
              <a:off x="4419600" y="48768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Jdb</a:t>
              </a:r>
              <a:endParaRPr lang="en-US" dirty="0"/>
            </a:p>
          </p:txBody>
        </p:sp>
        <p:sp>
          <p:nvSpPr>
            <p:cNvPr id="18" name="Right Arrow 17"/>
            <p:cNvSpPr/>
            <p:nvPr/>
          </p:nvSpPr>
          <p:spPr>
            <a:xfrm>
              <a:off x="3429000" y="1600200"/>
              <a:ext cx="8382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Right Arrow 18"/>
            <p:cNvSpPr/>
            <p:nvPr/>
          </p:nvSpPr>
          <p:spPr>
            <a:xfrm>
              <a:off x="3429000" y="3886200"/>
              <a:ext cx="8382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Right Arrow 19"/>
            <p:cNvSpPr/>
            <p:nvPr/>
          </p:nvSpPr>
          <p:spPr>
            <a:xfrm>
              <a:off x="3429000" y="5029200"/>
              <a:ext cx="8382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Right Arrow 20"/>
            <p:cNvSpPr/>
            <p:nvPr/>
          </p:nvSpPr>
          <p:spPr>
            <a:xfrm>
              <a:off x="6324600" y="3886200"/>
              <a:ext cx="8382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ight Arrow 21"/>
            <p:cNvSpPr/>
            <p:nvPr/>
          </p:nvSpPr>
          <p:spPr>
            <a:xfrm>
              <a:off x="6324600" y="1600200"/>
              <a:ext cx="8382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Java Standard Library or API includes hundred’s of classes &amp; methods, grouped into several packages.</a:t>
            </a:r>
            <a:endParaRPr lang="en-US" dirty="0"/>
          </a:p>
        </p:txBody>
      </p:sp>
      <p:sp>
        <p:nvSpPr>
          <p:cNvPr id="3" name="Title 2"/>
          <p:cNvSpPr>
            <a:spLocks noGrp="1"/>
          </p:cNvSpPr>
          <p:nvPr>
            <p:ph type="title"/>
          </p:nvPr>
        </p:nvSpPr>
        <p:spPr/>
        <p:txBody>
          <a:bodyPr>
            <a:normAutofit fontScale="90000"/>
          </a:bodyPr>
          <a:lstStyle/>
          <a:p>
            <a:r>
              <a:rPr lang="en-US" dirty="0" smtClean="0"/>
              <a:t>Application Programming Interface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TotalTime>
  <Words>167</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Basics of Java</vt:lpstr>
      <vt:lpstr>Java Environment</vt:lpstr>
      <vt:lpstr>Java Development Kit</vt:lpstr>
      <vt:lpstr>Slide 4</vt:lpstr>
      <vt:lpstr>Application Programming Interface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dc:title>
  <dc:creator>Zameer</dc:creator>
  <cp:lastModifiedBy>Zameer</cp:lastModifiedBy>
  <cp:revision>7</cp:revision>
  <dcterms:created xsi:type="dcterms:W3CDTF">2015-06-28T16:01:51Z</dcterms:created>
  <dcterms:modified xsi:type="dcterms:W3CDTF">2015-06-28T16:38:04Z</dcterms:modified>
</cp:coreProperties>
</file>