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2F840A-6FA9-470D-90EE-43CBDB452128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CEA2E2-85B3-48F5-8007-23D0617B3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F840A-6FA9-470D-90EE-43CBDB452128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CEA2E2-85B3-48F5-8007-23D0617B3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F840A-6FA9-470D-90EE-43CBDB452128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CEA2E2-85B3-48F5-8007-23D0617B3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F840A-6FA9-470D-90EE-43CBDB452128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CEA2E2-85B3-48F5-8007-23D0617B38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F840A-6FA9-470D-90EE-43CBDB452128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CEA2E2-85B3-48F5-8007-23D0617B38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F840A-6FA9-470D-90EE-43CBDB452128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CEA2E2-85B3-48F5-8007-23D0617B38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F840A-6FA9-470D-90EE-43CBDB452128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CEA2E2-85B3-48F5-8007-23D0617B3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F840A-6FA9-470D-90EE-43CBDB452128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CEA2E2-85B3-48F5-8007-23D0617B38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F840A-6FA9-470D-90EE-43CBDB452128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CEA2E2-85B3-48F5-8007-23D0617B3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92F840A-6FA9-470D-90EE-43CBDB452128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CEA2E2-85B3-48F5-8007-23D0617B3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2F840A-6FA9-470D-90EE-43CBDB452128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CEA2E2-85B3-48F5-8007-23D0617B38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92F840A-6FA9-470D-90EE-43CBDB452128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3CEA2E2-85B3-48F5-8007-23D0617B3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20. CONSTRUCTOR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Constructor in java</a:t>
            </a:r>
            <a:r>
              <a:rPr lang="en-US" dirty="0" smtClean="0"/>
              <a:t> is a </a:t>
            </a:r>
            <a:r>
              <a:rPr lang="en-US" i="1" dirty="0" smtClean="0"/>
              <a:t>special type of method</a:t>
            </a:r>
            <a:r>
              <a:rPr lang="en-US" dirty="0" smtClean="0"/>
              <a:t> that is used to initialize the object.</a:t>
            </a:r>
          </a:p>
          <a:p>
            <a:r>
              <a:rPr lang="en-US" dirty="0" smtClean="0"/>
              <a:t>Java constructor is </a:t>
            </a:r>
            <a:r>
              <a:rPr lang="en-US" i="1" dirty="0" smtClean="0"/>
              <a:t>invoked at the time of object creation</a:t>
            </a:r>
            <a:r>
              <a:rPr lang="en-US" dirty="0" smtClean="0"/>
              <a:t>. It constructs the values i.e. provides data for the object that is why it is known as constructor.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basically two rules defined for the constructor.</a:t>
            </a:r>
          </a:p>
          <a:p>
            <a:pPr lvl="0"/>
            <a:r>
              <a:rPr lang="en-US" dirty="0" smtClean="0"/>
              <a:t>Constructor name must be same as its class name</a:t>
            </a:r>
          </a:p>
          <a:p>
            <a:pPr lvl="0"/>
            <a:r>
              <a:rPr lang="en-US" dirty="0" smtClean="0"/>
              <a:t>Constructor must have no explicit return type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Rules for creating java constructor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two types of constructors:</a:t>
            </a:r>
          </a:p>
          <a:p>
            <a:pPr lvl="0"/>
            <a:r>
              <a:rPr lang="en-US" dirty="0" smtClean="0"/>
              <a:t>Default constructor (no-</a:t>
            </a:r>
            <a:r>
              <a:rPr lang="en-US" dirty="0" err="1" smtClean="0"/>
              <a:t>arg</a:t>
            </a:r>
            <a:r>
              <a:rPr lang="en-US" dirty="0" smtClean="0"/>
              <a:t> constructor)</a:t>
            </a:r>
          </a:p>
          <a:p>
            <a:pPr lvl="0"/>
            <a:r>
              <a:rPr lang="en-US" dirty="0" smtClean="0"/>
              <a:t>Parameterized constructor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Types of java constructors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constructor that have no parameter is known as default constructor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Syntax of default constructor:</a:t>
            </a:r>
          </a:p>
          <a:p>
            <a:pPr lvl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class_name</a:t>
            </a:r>
            <a:r>
              <a:rPr lang="en-US" dirty="0" smtClean="0"/>
              <a:t>&gt;()</a:t>
            </a:r>
          </a:p>
          <a:p>
            <a:pPr lvl="0">
              <a:buNone/>
            </a:pPr>
            <a:r>
              <a:rPr lang="en-US" dirty="0" smtClean="0"/>
              <a:t>{</a:t>
            </a:r>
          </a:p>
          <a:p>
            <a:pPr lvl="0">
              <a:buNone/>
            </a:pPr>
            <a:r>
              <a:rPr lang="en-US" dirty="0" smtClean="0"/>
              <a:t>}</a:t>
            </a:r>
            <a:r>
              <a:rPr lang="en-US" dirty="0" smtClean="0"/>
              <a:t>  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Java Default </a:t>
            </a:r>
            <a:r>
              <a:rPr lang="en-US" b="0" dirty="0" smtClean="0"/>
              <a:t>Constructor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constructor that have parameters is known as parameterized constructor.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Java parameterized </a:t>
            </a:r>
            <a:r>
              <a:rPr lang="en-US" b="0" dirty="0" smtClean="0"/>
              <a:t>constructor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</TotalTime>
  <Words>103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20. CONSTRUCTOR IN JAVA</vt:lpstr>
      <vt:lpstr>CONSTRUCTOR IN JAVA</vt:lpstr>
      <vt:lpstr>Rules for creating java constructor</vt:lpstr>
      <vt:lpstr>Types of java constructors</vt:lpstr>
      <vt:lpstr>Java Default Constructor</vt:lpstr>
      <vt:lpstr>Java parameterized constructor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20. CONSTRUCTOR IN JAVA</dc:title>
  <dc:creator>user</dc:creator>
  <cp:lastModifiedBy>user</cp:lastModifiedBy>
  <cp:revision>8</cp:revision>
  <dcterms:created xsi:type="dcterms:W3CDTF">2015-07-28T16:07:38Z</dcterms:created>
  <dcterms:modified xsi:type="dcterms:W3CDTF">2015-07-31T01:28:35Z</dcterms:modified>
</cp:coreProperties>
</file>