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D4E7C81-BD90-4BA4-B633-89FCA26FCC5F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24667A7-3985-42D2-AD24-C343E42E2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7C81-BD90-4BA4-B633-89FCA26FCC5F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67A7-3985-42D2-AD24-C343E42E2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7C81-BD90-4BA4-B633-89FCA26FCC5F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67A7-3985-42D2-AD24-C343E42E2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D4E7C81-BD90-4BA4-B633-89FCA26FCC5F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67A7-3985-42D2-AD24-C343E42E2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D4E7C81-BD90-4BA4-B633-89FCA26FCC5F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24667A7-3985-42D2-AD24-C343E42E2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4E7C81-BD90-4BA4-B633-89FCA26FCC5F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24667A7-3985-42D2-AD24-C343E42E2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D4E7C81-BD90-4BA4-B633-89FCA26FCC5F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24667A7-3985-42D2-AD24-C343E42E2D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7C81-BD90-4BA4-B633-89FCA26FCC5F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67A7-3985-42D2-AD24-C343E42E2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4E7C81-BD90-4BA4-B633-89FCA26FCC5F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24667A7-3985-42D2-AD24-C343E42E2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D4E7C81-BD90-4BA4-B633-89FCA26FCC5F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24667A7-3985-42D2-AD24-C343E42E2D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D4E7C81-BD90-4BA4-B633-89FCA26FCC5F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24667A7-3985-42D2-AD24-C343E42E2D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D4E7C81-BD90-4BA4-B633-89FCA26FCC5F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24667A7-3985-42D2-AD24-C343E42E2D2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21.</a:t>
            </a:r>
            <a:r>
              <a:rPr lang="en-US" dirty="0"/>
              <a:t> Constructor Overloading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Overloading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overloading is a technique in Java in which a class can have any number of constructors that differ in parameter lists</a:t>
            </a:r>
            <a:r>
              <a:rPr lang="en-US" dirty="0" smtClean="0"/>
              <a:t>. The </a:t>
            </a:r>
            <a:r>
              <a:rPr lang="en-US" dirty="0" smtClean="0"/>
              <a:t>compiler differentiates these constructors by taking into account the number of parameters in the list and their type.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56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21. Constructor Overloading in Java</vt:lpstr>
      <vt:lpstr>Constructor Overloading in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21. Constructor Overloading in Java</dc:title>
  <dc:creator>user</dc:creator>
  <cp:lastModifiedBy>user</cp:lastModifiedBy>
  <cp:revision>2</cp:revision>
  <dcterms:created xsi:type="dcterms:W3CDTF">2015-07-31T01:28:58Z</dcterms:created>
  <dcterms:modified xsi:type="dcterms:W3CDTF">2015-07-31T01:35:16Z</dcterms:modified>
</cp:coreProperties>
</file>