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191F335-76F2-48F5-A9D8-68215FC29321}" type="datetimeFigureOut">
              <a:rPr lang="en-US" smtClean="0"/>
              <a:t>8/6/2015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65B8A980-AA38-4CDB-8609-E4AA6791C4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91F335-76F2-48F5-A9D8-68215FC29321}"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A980-AA38-4CDB-8609-E4AA6791C4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91F335-76F2-48F5-A9D8-68215FC29321}" type="datetimeFigureOut">
              <a:rPr lang="en-US" smtClean="0"/>
              <a:t>8/6/2015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8A980-AA38-4CDB-8609-E4AA6791C4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191F335-76F2-48F5-A9D8-68215FC29321}" type="datetimeFigureOut">
              <a:rPr lang="en-US" smtClean="0"/>
              <a:t>8/6/2015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65B8A980-AA38-4CDB-8609-E4AA6791C4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191F335-76F2-48F5-A9D8-68215FC29321}" type="datetimeFigureOut">
              <a:rPr lang="en-US" smtClean="0"/>
              <a:t>8/6/2015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65B8A980-AA38-4CDB-8609-E4AA6791C4AF}"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191F335-76F2-48F5-A9D8-68215FC29321}" type="datetimeFigureOut">
              <a:rPr lang="en-US" smtClean="0"/>
              <a:t>8/6/2015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65B8A980-AA38-4CDB-8609-E4AA6791C4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191F335-76F2-48F5-A9D8-68215FC29321}" type="datetimeFigureOut">
              <a:rPr lang="en-US" smtClean="0"/>
              <a:t>8/6/2015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65B8A980-AA38-4CDB-8609-E4AA6791C4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91F335-76F2-48F5-A9D8-68215FC29321}" type="datetimeFigureOut">
              <a:rPr lang="en-US" smtClean="0"/>
              <a:t>8/6/2015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8A980-AA38-4CDB-8609-E4AA6791C4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191F335-76F2-48F5-A9D8-68215FC29321}" type="datetimeFigureOut">
              <a:rPr lang="en-US" smtClean="0"/>
              <a:t>8/6/2015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65B8A980-AA38-4CDB-8609-E4AA6791C4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191F335-76F2-48F5-A9D8-68215FC29321}" type="datetimeFigureOut">
              <a:rPr lang="en-US" smtClean="0"/>
              <a:t>8/6/2015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65B8A980-AA38-4CDB-8609-E4AA6791C4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191F335-76F2-48F5-A9D8-68215FC29321}" type="datetimeFigureOut">
              <a:rPr lang="en-US" smtClean="0"/>
              <a:t>8/6/2015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65B8A980-AA38-4CDB-8609-E4AA6791C4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191F335-76F2-48F5-A9D8-68215FC29321}" type="datetimeFigureOut">
              <a:rPr lang="en-US" smtClean="0"/>
              <a:t>8/6/2015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65B8A980-AA38-4CDB-8609-E4AA6791C4A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24. </a:t>
            </a:r>
            <a:r>
              <a:rPr lang="en-US" dirty="0"/>
              <a:t>Java static </a:t>
            </a:r>
            <a:r>
              <a:rPr lang="en-US" dirty="0" smtClean="0"/>
              <a:t>keyword</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static </a:t>
            </a:r>
            <a:r>
              <a:rPr lang="en-US" dirty="0" smtClean="0"/>
              <a:t>keyword</a:t>
            </a:r>
            <a:endParaRPr lang="en-US" dirty="0"/>
          </a:p>
        </p:txBody>
      </p:sp>
      <p:sp>
        <p:nvSpPr>
          <p:cNvPr id="3" name="Content Placeholder 2"/>
          <p:cNvSpPr>
            <a:spLocks noGrp="1"/>
          </p:cNvSpPr>
          <p:nvPr>
            <p:ph idx="1"/>
          </p:nvPr>
        </p:nvSpPr>
        <p:spPr/>
        <p:txBody>
          <a:bodyPr/>
          <a:lstStyle/>
          <a:p>
            <a:r>
              <a:rPr lang="en-US" dirty="0" smtClean="0"/>
              <a:t>The static keyword in java is used for memory management mainly. We can apply java static keyword with variables, methods, blocks and nested class. The static keyword belongs to the class than instance of the class.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dirty="0" smtClean="0"/>
              <a:t>The static can be:</a:t>
            </a:r>
          </a:p>
          <a:p>
            <a:pPr lvl="0"/>
            <a:r>
              <a:rPr lang="en-US" dirty="0" smtClean="0"/>
              <a:t>variable (also known as class variable)</a:t>
            </a:r>
          </a:p>
          <a:p>
            <a:pPr lvl="0"/>
            <a:r>
              <a:rPr lang="en-US" dirty="0" smtClean="0"/>
              <a:t>method (also known as class method)</a:t>
            </a:r>
          </a:p>
          <a:p>
            <a:pPr lvl="0"/>
            <a:r>
              <a:rPr lang="en-US" dirty="0" smtClean="0"/>
              <a:t>block</a:t>
            </a:r>
          </a:p>
          <a:p>
            <a:pPr lvl="0"/>
            <a:r>
              <a:rPr lang="en-US" dirty="0" smtClean="0"/>
              <a:t>nested class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static variable</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declare any variable as static, it is known static variable.</a:t>
            </a:r>
          </a:p>
          <a:p>
            <a:r>
              <a:rPr lang="en-US" dirty="0" smtClean="0"/>
              <a:t>The static variable can be used to refer the common property of all objects (that is not unique for each object) e.g. company name of employees</a:t>
            </a:r>
            <a:r>
              <a:rPr lang="en-US" dirty="0" smtClean="0"/>
              <a:t>, college </a:t>
            </a:r>
            <a:r>
              <a:rPr lang="en-US" dirty="0" smtClean="0"/>
              <a:t>name of students etc.</a:t>
            </a:r>
          </a:p>
          <a:p>
            <a:r>
              <a:rPr lang="en-US" dirty="0" smtClean="0"/>
              <a:t>The static variable gets memory only once in class area at the time of class loading.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static </a:t>
            </a:r>
            <a:r>
              <a:rPr lang="en-US" dirty="0" smtClean="0"/>
              <a:t>variable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makes your program memory efficient (</a:t>
            </a:r>
            <a:r>
              <a:rPr lang="en-US" dirty="0" err="1" smtClean="0"/>
              <a:t>i.e</a:t>
            </a:r>
            <a:r>
              <a:rPr lang="en-US" dirty="0" smtClean="0"/>
              <a:t> it saves memory).</a:t>
            </a:r>
          </a:p>
          <a:p>
            <a:r>
              <a:rPr lang="en-US" dirty="0" smtClean="0"/>
              <a:t>Understanding problem without static variable</a:t>
            </a:r>
          </a:p>
          <a:p>
            <a:pPr>
              <a:buNone/>
            </a:pPr>
            <a:r>
              <a:rPr lang="en-US" dirty="0" smtClean="0"/>
              <a:t>class </a:t>
            </a:r>
            <a:r>
              <a:rPr lang="en-US" dirty="0" smtClean="0"/>
              <a:t>Student</a:t>
            </a:r>
          </a:p>
          <a:p>
            <a:pPr>
              <a:buNone/>
            </a:pPr>
            <a:r>
              <a:rPr lang="en-US" dirty="0" smtClean="0"/>
              <a:t>{  </a:t>
            </a:r>
            <a:endParaRPr lang="en-US" dirty="0" smtClean="0"/>
          </a:p>
          <a:p>
            <a:pPr>
              <a:buNone/>
            </a:pPr>
            <a:r>
              <a:rPr lang="en-US" dirty="0" smtClean="0"/>
              <a:t>    </a:t>
            </a:r>
            <a:r>
              <a:rPr lang="en-US" dirty="0" err="1" smtClean="0"/>
              <a:t>int</a:t>
            </a:r>
            <a:r>
              <a:rPr lang="en-US" dirty="0" smtClean="0"/>
              <a:t> </a:t>
            </a:r>
            <a:r>
              <a:rPr lang="en-US" dirty="0" err="1" smtClean="0"/>
              <a:t>rollno</a:t>
            </a:r>
            <a:r>
              <a:rPr lang="en-US" dirty="0" smtClean="0"/>
              <a:t>;  </a:t>
            </a:r>
          </a:p>
          <a:p>
            <a:pPr>
              <a:buNone/>
            </a:pPr>
            <a:r>
              <a:rPr lang="en-US" dirty="0" smtClean="0"/>
              <a:t>     String name;  </a:t>
            </a:r>
          </a:p>
          <a:p>
            <a:pPr>
              <a:buNone/>
            </a:pPr>
            <a:r>
              <a:rPr lang="en-US" dirty="0" smtClean="0"/>
              <a:t>     String college="ITS";  </a:t>
            </a:r>
          </a:p>
          <a:p>
            <a:pPr>
              <a:buNone/>
            </a:pPr>
            <a:r>
              <a:rPr lang="en-US" dirty="0" smtClean="0"/>
              <a:t>}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static method</a:t>
            </a:r>
            <a:endParaRPr lang="en-US" dirty="0"/>
          </a:p>
        </p:txBody>
      </p:sp>
      <p:sp>
        <p:nvSpPr>
          <p:cNvPr id="3" name="Content Placeholder 2"/>
          <p:cNvSpPr>
            <a:spLocks noGrp="1"/>
          </p:cNvSpPr>
          <p:nvPr>
            <p:ph idx="1"/>
          </p:nvPr>
        </p:nvSpPr>
        <p:spPr/>
        <p:txBody>
          <a:bodyPr/>
          <a:lstStyle/>
          <a:p>
            <a:r>
              <a:rPr lang="en-US" dirty="0" smtClean="0"/>
              <a:t>If you apply static keyword with any method, it is known as static method.</a:t>
            </a:r>
          </a:p>
          <a:p>
            <a:r>
              <a:rPr lang="en-US" dirty="0" smtClean="0"/>
              <a:t>A static method belongs to the class rather than object of a class.</a:t>
            </a:r>
          </a:p>
          <a:p>
            <a:r>
              <a:rPr lang="en-US" dirty="0" smtClean="0"/>
              <a:t>A static method can be invoked without the need for creating an instance of a class.</a:t>
            </a:r>
          </a:p>
          <a:p>
            <a:r>
              <a:rPr lang="en-US" dirty="0" smtClean="0"/>
              <a:t>static method can access static data member and can change the value of it.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static block</a:t>
            </a:r>
            <a:endParaRPr lang="en-US" dirty="0"/>
          </a:p>
        </p:txBody>
      </p:sp>
      <p:sp>
        <p:nvSpPr>
          <p:cNvPr id="3" name="Content Placeholder 2"/>
          <p:cNvSpPr>
            <a:spLocks noGrp="1"/>
          </p:cNvSpPr>
          <p:nvPr>
            <p:ph idx="1"/>
          </p:nvPr>
        </p:nvSpPr>
        <p:spPr/>
        <p:txBody>
          <a:bodyPr/>
          <a:lstStyle/>
          <a:p>
            <a:r>
              <a:rPr lang="en-US" dirty="0" smtClean="0"/>
              <a:t>Is used to initialize the static data member.</a:t>
            </a:r>
          </a:p>
          <a:p>
            <a:r>
              <a:rPr lang="en-US" dirty="0" smtClean="0"/>
              <a:t>It is executed before main method at the time of </a:t>
            </a:r>
            <a:r>
              <a:rPr lang="en-US" dirty="0" smtClean="0"/>
              <a:t>class loading</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5</TotalTime>
  <Words>277</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Verve</vt:lpstr>
      <vt:lpstr>24. Java static keyword</vt:lpstr>
      <vt:lpstr>Java static keyword</vt:lpstr>
      <vt:lpstr>CONTD….</vt:lpstr>
      <vt:lpstr>Java static variable</vt:lpstr>
      <vt:lpstr>Advantage of static variable</vt:lpstr>
      <vt:lpstr>Java static method</vt:lpstr>
      <vt:lpstr>Java static block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Java static keyword</dc:title>
  <dc:creator>user</dc:creator>
  <cp:lastModifiedBy>user</cp:lastModifiedBy>
  <cp:revision>4</cp:revision>
  <dcterms:created xsi:type="dcterms:W3CDTF">2015-08-06T05:13:31Z</dcterms:created>
  <dcterms:modified xsi:type="dcterms:W3CDTF">2015-08-06T05:18:45Z</dcterms:modified>
</cp:coreProperties>
</file>