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59F9C9-AA88-4A92-8EF7-EC58E8BE6B02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F79CF0-F86C-4FEF-9AD7-2A0E45305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of Hardware and Software 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 currently supported on windows 95, windows XP, windows NT and Unix machines.</a:t>
            </a:r>
          </a:p>
          <a:p>
            <a:r>
              <a:rPr lang="en-US" dirty="0" smtClean="0"/>
              <a:t>The minimum hardware and software requirements for windows 95 version of java as follows.</a:t>
            </a:r>
          </a:p>
          <a:p>
            <a:r>
              <a:rPr lang="en-US" dirty="0" smtClean="0"/>
              <a:t>Minimum of 8 MB of RAM</a:t>
            </a:r>
          </a:p>
          <a:p>
            <a:r>
              <a:rPr lang="en-US" dirty="0" smtClean="0"/>
              <a:t>A Hard drive</a:t>
            </a:r>
          </a:p>
          <a:p>
            <a:r>
              <a:rPr lang="en-US" dirty="0" smtClean="0"/>
              <a:t>A CD ROM drive</a:t>
            </a:r>
          </a:p>
          <a:p>
            <a:r>
              <a:rPr lang="en-US" dirty="0" smtClean="0"/>
              <a:t>A Microsoft – Compatible mouse.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63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Requirements of Hardware and Software for Java</vt:lpstr>
      <vt:lpstr>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of Hardware and Software for Java</dc:title>
  <dc:creator>Zameer</dc:creator>
  <cp:lastModifiedBy>Zameer</cp:lastModifiedBy>
  <cp:revision>2</cp:revision>
  <dcterms:created xsi:type="dcterms:W3CDTF">2015-06-28T15:51:24Z</dcterms:created>
  <dcterms:modified xsi:type="dcterms:W3CDTF">2015-06-28T15:59:37Z</dcterms:modified>
</cp:coreProperties>
</file>