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BE4317A-BFBA-4126-AEF2-7E80EC3D607E}"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FEC3AFC-9483-4A26-8DCD-1CC9391FF86F}"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4317A-BFBA-4126-AEF2-7E80EC3D607E}"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4317A-BFBA-4126-AEF2-7E80EC3D607E}" type="datetimeFigureOut">
              <a:rPr lang="ta-IN" smtClean="0"/>
              <a:t>08-06-2016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4317A-BFBA-4126-AEF2-7E80EC3D607E}"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E4317A-BFBA-4126-AEF2-7E80EC3D607E}"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FEC3AFC-9483-4A26-8DCD-1CC9391FF86F}"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E4317A-BFBA-4126-AEF2-7E80EC3D607E}" type="datetimeFigureOut">
              <a:rPr lang="ta-IN" smtClean="0"/>
              <a:t>08-06-2016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E4317A-BFBA-4126-AEF2-7E80EC3D607E}" type="datetimeFigureOut">
              <a:rPr lang="ta-IN" smtClean="0"/>
              <a:t>08-06-2016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E4317A-BFBA-4126-AEF2-7E80EC3D607E}" type="datetimeFigureOut">
              <a:rPr lang="ta-IN" smtClean="0"/>
              <a:t>08-06-2016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4317A-BFBA-4126-AEF2-7E80EC3D607E}" type="datetimeFigureOut">
              <a:rPr lang="ta-IN" smtClean="0"/>
              <a:t>08-06-2016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7FEC3AFC-9483-4A26-8DCD-1CC9391FF86F}"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E4317A-BFBA-4126-AEF2-7E80EC3D607E}" type="datetimeFigureOut">
              <a:rPr lang="ta-IN" smtClean="0"/>
              <a:t>08-06-2016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FEC3AFC-9483-4A26-8DCD-1CC9391FF86F}"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BE4317A-BFBA-4126-AEF2-7E80EC3D607E}" type="datetimeFigureOut">
              <a:rPr lang="ta-IN" smtClean="0"/>
              <a:t>08-06-2016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7FEC3AFC-9483-4A26-8DCD-1CC9391FF86F}"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BE4317A-BFBA-4126-AEF2-7E80EC3D607E}" type="datetimeFigureOut">
              <a:rPr lang="ta-IN" smtClean="0"/>
              <a:t>08-06-2016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FEC3AFC-9483-4A26-8DCD-1CC9391FF86F}"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Keyword In </a:t>
            </a:r>
            <a:r>
              <a:rPr lang="en-US" dirty="0" smtClean="0"/>
              <a:t>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Keyword In </a:t>
            </a:r>
            <a:r>
              <a:rPr lang="en-US" dirty="0" smtClean="0"/>
              <a:t>Java</a:t>
            </a:r>
            <a:endParaRPr lang="ta-IN"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smtClean="0"/>
              <a:t>final keyword</a:t>
            </a:r>
            <a:r>
              <a:rPr lang="en-US" dirty="0" smtClean="0"/>
              <a:t> in java is used to restrict the user. The java final keyword can be used in many context. Final can be:</a:t>
            </a:r>
          </a:p>
          <a:p>
            <a:pPr lvl="0"/>
            <a:r>
              <a:rPr lang="en-US" dirty="0" smtClean="0"/>
              <a:t>variable</a:t>
            </a:r>
          </a:p>
          <a:p>
            <a:pPr lvl="0"/>
            <a:r>
              <a:rPr lang="en-US" dirty="0" smtClean="0"/>
              <a:t>method</a:t>
            </a:r>
          </a:p>
          <a:p>
            <a:pPr lvl="0"/>
            <a:r>
              <a:rPr lang="en-US" dirty="0" smtClean="0"/>
              <a:t>class</a:t>
            </a:r>
          </a:p>
          <a:p>
            <a:r>
              <a:rPr lang="en-US" dirty="0" smtClean="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Java final </a:t>
            </a:r>
            <a:r>
              <a:rPr lang="en-US" dirty="0" smtClean="0"/>
              <a:t>variable</a:t>
            </a:r>
            <a:endParaRPr lang="ta-IN" dirty="0"/>
          </a:p>
        </p:txBody>
      </p:sp>
      <p:sp>
        <p:nvSpPr>
          <p:cNvPr id="3" name="Content Placeholder 2"/>
          <p:cNvSpPr>
            <a:spLocks noGrp="1"/>
          </p:cNvSpPr>
          <p:nvPr>
            <p:ph idx="1"/>
          </p:nvPr>
        </p:nvSpPr>
        <p:spPr/>
        <p:txBody>
          <a:bodyPr/>
          <a:lstStyle/>
          <a:p>
            <a:r>
              <a:rPr lang="en-US" dirty="0" smtClean="0"/>
              <a:t>If you make any variable as final, you cannot change the value of final variable(It will be constant).</a:t>
            </a:r>
          </a:p>
          <a:p>
            <a:r>
              <a:rPr lang="en-US" b="1" dirty="0" smtClean="0"/>
              <a:t>Example of final variable</a:t>
            </a:r>
          </a:p>
          <a:p>
            <a:r>
              <a:rPr lang="en-US" dirty="0" smtClean="0"/>
              <a:t>There is a final variable </a:t>
            </a:r>
            <a:r>
              <a:rPr lang="en-US" dirty="0" err="1" smtClean="0"/>
              <a:t>speedlimit</a:t>
            </a:r>
            <a:r>
              <a:rPr lang="en-US" dirty="0" smtClean="0"/>
              <a:t>, we are going to change the value of this variable, but It can't be changed because final variable once assigned a value can never be changed.</a:t>
            </a: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buNone/>
            </a:pPr>
            <a:r>
              <a:rPr lang="en-US" dirty="0" smtClean="0"/>
              <a:t>class </a:t>
            </a:r>
            <a:r>
              <a:rPr lang="en-US" dirty="0" smtClean="0"/>
              <a:t>Bike9</a:t>
            </a:r>
          </a:p>
          <a:p>
            <a:pPr lvl="0">
              <a:buNone/>
            </a:pPr>
            <a:r>
              <a:rPr lang="en-US" dirty="0" smtClean="0"/>
              <a:t>{</a:t>
            </a:r>
            <a:r>
              <a:rPr lang="en-US" dirty="0" smtClean="0"/>
              <a:t>  </a:t>
            </a:r>
          </a:p>
          <a:p>
            <a:pPr lvl="0">
              <a:buNone/>
            </a:pPr>
            <a:r>
              <a:rPr lang="en-US" dirty="0" smtClean="0"/>
              <a:t> final </a:t>
            </a:r>
            <a:r>
              <a:rPr lang="en-US" dirty="0" err="1" smtClean="0"/>
              <a:t>int</a:t>
            </a:r>
            <a:r>
              <a:rPr lang="en-US" dirty="0" smtClean="0"/>
              <a:t> </a:t>
            </a:r>
            <a:r>
              <a:rPr lang="en-US" dirty="0" err="1" smtClean="0"/>
              <a:t>speedlimit</a:t>
            </a:r>
            <a:r>
              <a:rPr lang="en-US" dirty="0" smtClean="0"/>
              <a:t>=90;//final variable  </a:t>
            </a:r>
          </a:p>
          <a:p>
            <a:pPr lvl="0">
              <a:buNone/>
            </a:pPr>
            <a:r>
              <a:rPr lang="en-US" dirty="0" smtClean="0"/>
              <a:t> void run</a:t>
            </a:r>
            <a:r>
              <a:rPr lang="en-US" dirty="0" smtClean="0"/>
              <a:t>()</a:t>
            </a:r>
          </a:p>
          <a:p>
            <a:pPr lvl="0">
              <a:buNone/>
            </a:pPr>
            <a:r>
              <a:rPr lang="en-US" dirty="0" smtClean="0"/>
              <a:t>{</a:t>
            </a:r>
            <a:r>
              <a:rPr lang="en-US" dirty="0" smtClean="0"/>
              <a:t>  </a:t>
            </a:r>
          </a:p>
          <a:p>
            <a:pPr lvl="0">
              <a:buNone/>
            </a:pPr>
            <a:r>
              <a:rPr lang="en-US" dirty="0" smtClean="0"/>
              <a:t>  </a:t>
            </a:r>
            <a:r>
              <a:rPr lang="en-US" dirty="0" err="1" smtClean="0"/>
              <a:t>speedlimit</a:t>
            </a:r>
            <a:r>
              <a:rPr lang="en-US" dirty="0" smtClean="0"/>
              <a:t>=400;  </a:t>
            </a:r>
          </a:p>
          <a:p>
            <a:pPr lvl="0">
              <a:buNone/>
            </a:pPr>
            <a:r>
              <a:rPr lang="en-US" dirty="0" smtClean="0"/>
              <a:t> }  </a:t>
            </a:r>
          </a:p>
          <a:p>
            <a:pPr lvl="0">
              <a:buNone/>
            </a:pPr>
            <a:r>
              <a:rPr lang="en-US" dirty="0" smtClean="0"/>
              <a:t> public static void main(String </a:t>
            </a:r>
            <a:r>
              <a:rPr lang="en-US" dirty="0" err="1" smtClean="0"/>
              <a:t>args</a:t>
            </a:r>
            <a:r>
              <a:rPr lang="en-US" dirty="0" smtClean="0"/>
              <a:t>[]){  </a:t>
            </a:r>
          </a:p>
          <a:p>
            <a:pPr lvl="0">
              <a:buNone/>
            </a:pPr>
            <a:r>
              <a:rPr lang="en-US" dirty="0" smtClean="0"/>
              <a:t> Bike9 </a:t>
            </a:r>
            <a:r>
              <a:rPr lang="en-US" dirty="0" err="1" smtClean="0"/>
              <a:t>obj</a:t>
            </a:r>
            <a:r>
              <a:rPr lang="en-US" dirty="0" smtClean="0"/>
              <a:t>=new  Bike9();  </a:t>
            </a:r>
          </a:p>
          <a:p>
            <a:pPr lvl="0">
              <a:buNone/>
            </a:pPr>
            <a:r>
              <a:rPr lang="en-US" dirty="0" smtClean="0"/>
              <a:t> </a:t>
            </a:r>
            <a:r>
              <a:rPr lang="en-US" dirty="0" err="1" smtClean="0"/>
              <a:t>obj.run</a:t>
            </a:r>
            <a:r>
              <a:rPr lang="en-US" dirty="0" smtClean="0"/>
              <a:t>();  </a:t>
            </a:r>
          </a:p>
          <a:p>
            <a:pPr lvl="0">
              <a:buNone/>
            </a:pPr>
            <a:r>
              <a:rPr lang="en-US" dirty="0" smtClean="0"/>
              <a:t> }  </a:t>
            </a:r>
          </a:p>
          <a:p>
            <a:pPr>
              <a:buNone/>
            </a:pPr>
            <a:r>
              <a:rPr lang="en-US" dirty="0" smtClean="0"/>
              <a:t>}</a:t>
            </a:r>
          </a:p>
          <a:p>
            <a:pPr>
              <a:buNone/>
            </a:pPr>
            <a:r>
              <a:rPr lang="en-US" dirty="0" smtClean="0"/>
              <a:t>o/p: Compile time error.</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Java final </a:t>
            </a:r>
            <a:r>
              <a:rPr lang="en-US" dirty="0" smtClean="0"/>
              <a:t>method</a:t>
            </a:r>
            <a:endParaRPr lang="ta-IN" dirty="0"/>
          </a:p>
        </p:txBody>
      </p:sp>
      <p:sp>
        <p:nvSpPr>
          <p:cNvPr id="3" name="Content Placeholder 2"/>
          <p:cNvSpPr>
            <a:spLocks noGrp="1"/>
          </p:cNvSpPr>
          <p:nvPr>
            <p:ph idx="1"/>
          </p:nvPr>
        </p:nvSpPr>
        <p:spPr/>
        <p:txBody>
          <a:bodyPr>
            <a:normAutofit fontScale="70000" lnSpcReduction="20000"/>
          </a:bodyPr>
          <a:lstStyle/>
          <a:p>
            <a:r>
              <a:rPr lang="en-US" dirty="0" smtClean="0"/>
              <a:t>If you make any method as final, you cannot override it.</a:t>
            </a:r>
          </a:p>
          <a:p>
            <a:r>
              <a:rPr lang="en-US" b="1" dirty="0" smtClean="0"/>
              <a:t>Example of final method</a:t>
            </a:r>
          </a:p>
          <a:p>
            <a:pPr lvl="0">
              <a:buNone/>
            </a:pPr>
            <a:r>
              <a:rPr lang="en-US" dirty="0" smtClean="0"/>
              <a:t>class </a:t>
            </a:r>
            <a:r>
              <a:rPr lang="en-US" dirty="0" smtClean="0"/>
              <a:t>Bike</a:t>
            </a:r>
          </a:p>
          <a:p>
            <a:pPr lvl="0">
              <a:buNone/>
            </a:pPr>
            <a:r>
              <a:rPr lang="en-US" dirty="0" smtClean="0"/>
              <a:t>{</a:t>
            </a:r>
            <a:r>
              <a:rPr lang="en-US" dirty="0" smtClean="0"/>
              <a:t>  </a:t>
            </a:r>
          </a:p>
          <a:p>
            <a:pPr lvl="0">
              <a:buNone/>
            </a:pPr>
            <a:r>
              <a:rPr lang="en-US" dirty="0" smtClean="0"/>
              <a:t>  final void run(){System.out.println("running");}  </a:t>
            </a:r>
          </a:p>
          <a:p>
            <a:pPr lvl="0">
              <a:buNone/>
            </a:pPr>
            <a:r>
              <a:rPr lang="en-US" dirty="0" smtClean="0"/>
              <a:t>}       </a:t>
            </a:r>
          </a:p>
          <a:p>
            <a:pPr lvl="0">
              <a:buNone/>
            </a:pPr>
            <a:r>
              <a:rPr lang="en-US" dirty="0" smtClean="0"/>
              <a:t>class Honda extends </a:t>
            </a:r>
            <a:r>
              <a:rPr lang="en-US" dirty="0" smtClean="0"/>
              <a:t>Bike</a:t>
            </a:r>
          </a:p>
          <a:p>
            <a:pPr lvl="0">
              <a:buNone/>
            </a:pPr>
            <a:r>
              <a:rPr lang="en-US" dirty="0" smtClean="0"/>
              <a:t>{</a:t>
            </a:r>
            <a:r>
              <a:rPr lang="en-US" dirty="0" smtClean="0"/>
              <a:t>  </a:t>
            </a:r>
          </a:p>
          <a:p>
            <a:pPr lvl="0">
              <a:buNone/>
            </a:pPr>
            <a:r>
              <a:rPr lang="en-US" dirty="0" smtClean="0"/>
              <a:t> void run(){System.out.println("running safely with 100kmph");}       </a:t>
            </a:r>
          </a:p>
          <a:p>
            <a:pPr lvl="0">
              <a:buNone/>
            </a:pPr>
            <a:r>
              <a:rPr lang="en-US" dirty="0" smtClean="0"/>
              <a:t>   public static void main(String </a:t>
            </a:r>
            <a:r>
              <a:rPr lang="en-US" dirty="0" err="1" smtClean="0"/>
              <a:t>args</a:t>
            </a:r>
            <a:r>
              <a:rPr lang="en-US" dirty="0" smtClean="0"/>
              <a:t>[]){  </a:t>
            </a:r>
          </a:p>
          <a:p>
            <a:pPr lvl="0">
              <a:buNone/>
            </a:pPr>
            <a:r>
              <a:rPr lang="en-US" dirty="0" smtClean="0"/>
              <a:t>   Honda </a:t>
            </a:r>
            <a:r>
              <a:rPr lang="en-US" dirty="0" err="1" smtClean="0"/>
              <a:t>honda</a:t>
            </a:r>
            <a:r>
              <a:rPr lang="en-US" dirty="0" smtClean="0"/>
              <a:t>= new Honda();  </a:t>
            </a:r>
          </a:p>
          <a:p>
            <a:pPr lvl="0">
              <a:buNone/>
            </a:pPr>
            <a:r>
              <a:rPr lang="en-US" dirty="0" smtClean="0"/>
              <a:t>   </a:t>
            </a:r>
            <a:r>
              <a:rPr lang="en-US" dirty="0" err="1" smtClean="0"/>
              <a:t>honda.run</a:t>
            </a:r>
            <a:r>
              <a:rPr lang="en-US" dirty="0" smtClean="0"/>
              <a:t>();  </a:t>
            </a:r>
          </a:p>
          <a:p>
            <a:pPr lvl="0">
              <a:buNone/>
            </a:pPr>
            <a:r>
              <a:rPr lang="en-US" dirty="0" smtClean="0"/>
              <a:t>   }  </a:t>
            </a:r>
          </a:p>
          <a:p>
            <a:pPr lvl="0">
              <a:buNone/>
            </a:pPr>
            <a:r>
              <a:rPr lang="en-US" dirty="0" smtClean="0"/>
              <a:t>}  </a:t>
            </a:r>
          </a:p>
          <a:p>
            <a:pPr>
              <a:buNone/>
            </a:pPr>
            <a:r>
              <a:rPr lang="en-US" dirty="0" smtClean="0"/>
              <a:t>o/p: compile time error.</a:t>
            </a:r>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Java final </a:t>
            </a:r>
            <a:r>
              <a:rPr lang="en-US" dirty="0" smtClean="0"/>
              <a:t>class</a:t>
            </a:r>
            <a:endParaRPr lang="ta-IN" dirty="0"/>
          </a:p>
        </p:txBody>
      </p:sp>
      <p:sp>
        <p:nvSpPr>
          <p:cNvPr id="3" name="Content Placeholder 2"/>
          <p:cNvSpPr>
            <a:spLocks noGrp="1"/>
          </p:cNvSpPr>
          <p:nvPr>
            <p:ph idx="1"/>
          </p:nvPr>
        </p:nvSpPr>
        <p:spPr/>
        <p:txBody>
          <a:bodyPr>
            <a:normAutofit fontScale="70000" lnSpcReduction="20000"/>
          </a:bodyPr>
          <a:lstStyle/>
          <a:p>
            <a:r>
              <a:rPr lang="en-US" dirty="0" smtClean="0"/>
              <a:t>If you make any class as final, you cannot extend it.</a:t>
            </a:r>
          </a:p>
          <a:p>
            <a:r>
              <a:rPr lang="en-US" b="1" dirty="0" smtClean="0"/>
              <a:t>Example of final class</a:t>
            </a:r>
          </a:p>
          <a:p>
            <a:pPr lvl="0">
              <a:buNone/>
            </a:pPr>
            <a:r>
              <a:rPr lang="en-US" dirty="0" smtClean="0"/>
              <a:t>final class </a:t>
            </a:r>
            <a:r>
              <a:rPr lang="en-US" dirty="0" smtClean="0"/>
              <a:t>Bike</a:t>
            </a:r>
          </a:p>
          <a:p>
            <a:pPr lvl="0">
              <a:buNone/>
            </a:pPr>
            <a:r>
              <a:rPr lang="en-US" dirty="0" smtClean="0"/>
              <a:t>{</a:t>
            </a:r>
          </a:p>
          <a:p>
            <a:pPr lvl="0">
              <a:buNone/>
            </a:pPr>
            <a:r>
              <a:rPr lang="en-US" dirty="0" smtClean="0"/>
              <a:t>}</a:t>
            </a:r>
            <a:r>
              <a:rPr lang="en-US" dirty="0" smtClean="0"/>
              <a:t>    </a:t>
            </a:r>
          </a:p>
          <a:p>
            <a:pPr lvl="0">
              <a:buNone/>
            </a:pPr>
            <a:r>
              <a:rPr lang="en-US" dirty="0" smtClean="0"/>
              <a:t>class Honda1 extends </a:t>
            </a:r>
            <a:r>
              <a:rPr lang="en-US" dirty="0" smtClean="0"/>
              <a:t>Bike</a:t>
            </a:r>
          </a:p>
          <a:p>
            <a:pPr lvl="0">
              <a:buNone/>
            </a:pPr>
            <a:r>
              <a:rPr lang="en-US" dirty="0" smtClean="0"/>
              <a:t>{</a:t>
            </a:r>
            <a:r>
              <a:rPr lang="en-US" dirty="0" smtClean="0"/>
              <a:t>  </a:t>
            </a:r>
          </a:p>
          <a:p>
            <a:pPr lvl="0">
              <a:buNone/>
            </a:pPr>
            <a:r>
              <a:rPr lang="en-US" dirty="0" smtClean="0"/>
              <a:t>void</a:t>
            </a:r>
            <a:r>
              <a:rPr lang="en-US" dirty="0" smtClean="0"/>
              <a:t> run(){System.out.println("running safely with 100kmph");}      </a:t>
            </a:r>
          </a:p>
          <a:p>
            <a:pPr lvl="0">
              <a:buNone/>
            </a:pPr>
            <a:r>
              <a:rPr lang="en-US" dirty="0" smtClean="0"/>
              <a:t>  public static void main(String </a:t>
            </a:r>
            <a:r>
              <a:rPr lang="en-US" dirty="0" err="1" smtClean="0"/>
              <a:t>args</a:t>
            </a:r>
            <a:r>
              <a:rPr lang="en-US" dirty="0" smtClean="0"/>
              <a:t>[])</a:t>
            </a:r>
          </a:p>
          <a:p>
            <a:pPr lvl="0">
              <a:buNone/>
            </a:pPr>
            <a:r>
              <a:rPr lang="en-US" dirty="0" smtClean="0"/>
              <a:t>{</a:t>
            </a:r>
            <a:r>
              <a:rPr lang="en-US" dirty="0" smtClean="0"/>
              <a:t>  </a:t>
            </a:r>
          </a:p>
          <a:p>
            <a:pPr lvl="0">
              <a:buNone/>
            </a:pPr>
            <a:r>
              <a:rPr lang="en-US" dirty="0" smtClean="0"/>
              <a:t>  Honda1 </a:t>
            </a:r>
            <a:r>
              <a:rPr lang="en-US" dirty="0" err="1" smtClean="0"/>
              <a:t>honda</a:t>
            </a:r>
            <a:r>
              <a:rPr lang="en-US" dirty="0" smtClean="0"/>
              <a:t>= new Honda();  </a:t>
            </a:r>
          </a:p>
          <a:p>
            <a:pPr lvl="0">
              <a:buNone/>
            </a:pPr>
            <a:r>
              <a:rPr lang="en-US" dirty="0" smtClean="0"/>
              <a:t>  </a:t>
            </a:r>
            <a:r>
              <a:rPr lang="en-US" dirty="0" err="1" smtClean="0"/>
              <a:t>honda.run</a:t>
            </a:r>
            <a:r>
              <a:rPr lang="en-US" dirty="0" smtClean="0"/>
              <a:t>();  </a:t>
            </a:r>
          </a:p>
          <a:p>
            <a:pPr lvl="0">
              <a:buNone/>
            </a:pPr>
            <a:r>
              <a:rPr lang="en-US" dirty="0" smtClean="0"/>
              <a:t>  }  </a:t>
            </a:r>
          </a:p>
          <a:p>
            <a:pPr lvl="0">
              <a:buNone/>
            </a:pPr>
            <a:r>
              <a:rPr lang="en-US" dirty="0" smtClean="0"/>
              <a:t>}  </a:t>
            </a:r>
          </a:p>
          <a:p>
            <a:pPr>
              <a:buNone/>
            </a:pPr>
            <a:r>
              <a:rPr lang="en-US" dirty="0" smtClean="0"/>
              <a:t>o/p: compile time error.</a:t>
            </a:r>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 Is final method inherited</a:t>
            </a:r>
            <a:r>
              <a:rPr lang="en-US" dirty="0" smtClean="0"/>
              <a:t>?</a:t>
            </a:r>
            <a:endParaRPr lang="ta-IN" dirty="0"/>
          </a:p>
        </p:txBody>
      </p:sp>
      <p:sp>
        <p:nvSpPr>
          <p:cNvPr id="3" name="Content Placeholder 2"/>
          <p:cNvSpPr>
            <a:spLocks noGrp="1"/>
          </p:cNvSpPr>
          <p:nvPr>
            <p:ph idx="1"/>
          </p:nvPr>
        </p:nvSpPr>
        <p:spPr/>
        <p:txBody>
          <a:bodyPr>
            <a:normAutofit fontScale="77500" lnSpcReduction="20000"/>
          </a:bodyPr>
          <a:lstStyle/>
          <a:p>
            <a:pPr>
              <a:buNone/>
            </a:pPr>
            <a:r>
              <a:rPr lang="en-US" dirty="0" err="1" smtClean="0"/>
              <a:t>Ans</a:t>
            </a:r>
            <a:r>
              <a:rPr lang="en-US" dirty="0" smtClean="0"/>
              <a:t>) Yes, final method is inherited but you cannot override </a:t>
            </a:r>
            <a:r>
              <a:rPr lang="en-US" dirty="0" smtClean="0"/>
              <a:t>it. For </a:t>
            </a:r>
            <a:r>
              <a:rPr lang="en-US" dirty="0" smtClean="0"/>
              <a:t>Example: </a:t>
            </a:r>
          </a:p>
          <a:p>
            <a:pPr lvl="0">
              <a:buNone/>
            </a:pPr>
            <a:r>
              <a:rPr lang="en-US" dirty="0" smtClean="0"/>
              <a:t>class </a:t>
            </a:r>
            <a:r>
              <a:rPr lang="en-US" dirty="0" smtClean="0"/>
              <a:t>Bike</a:t>
            </a:r>
          </a:p>
          <a:p>
            <a:pPr lvl="0">
              <a:buNone/>
            </a:pPr>
            <a:r>
              <a:rPr lang="en-US" dirty="0" smtClean="0"/>
              <a:t>{</a:t>
            </a:r>
            <a:r>
              <a:rPr lang="en-US" dirty="0" smtClean="0"/>
              <a:t>  </a:t>
            </a:r>
          </a:p>
          <a:p>
            <a:pPr lvl="0">
              <a:buNone/>
            </a:pPr>
            <a:r>
              <a:rPr lang="en-US" dirty="0" smtClean="0"/>
              <a:t>final</a:t>
            </a:r>
            <a:r>
              <a:rPr lang="en-US" dirty="0" smtClean="0"/>
              <a:t> void run(){System.out.println("running...");}  </a:t>
            </a:r>
          </a:p>
          <a:p>
            <a:pPr lvl="0">
              <a:buNone/>
            </a:pPr>
            <a:r>
              <a:rPr lang="en-US" dirty="0" smtClean="0"/>
              <a:t>}  </a:t>
            </a:r>
          </a:p>
          <a:p>
            <a:pPr lvl="0">
              <a:buNone/>
            </a:pPr>
            <a:r>
              <a:rPr lang="en-US" dirty="0" smtClean="0"/>
              <a:t>class Honda2 extends </a:t>
            </a:r>
            <a:r>
              <a:rPr lang="en-US" dirty="0" smtClean="0"/>
              <a:t>Bike</a:t>
            </a:r>
          </a:p>
          <a:p>
            <a:pPr lvl="0">
              <a:buNone/>
            </a:pPr>
            <a:r>
              <a:rPr lang="en-US" dirty="0" smtClean="0"/>
              <a:t>{</a:t>
            </a:r>
            <a:r>
              <a:rPr lang="en-US" dirty="0" smtClean="0"/>
              <a:t>  </a:t>
            </a:r>
            <a:endParaRPr lang="en-US" dirty="0" smtClean="0"/>
          </a:p>
          <a:p>
            <a:pPr lvl="0">
              <a:buNone/>
            </a:pPr>
            <a:r>
              <a:rPr lang="en-US" dirty="0" smtClean="0"/>
              <a:t> public static void main(String </a:t>
            </a:r>
            <a:r>
              <a:rPr lang="en-US" dirty="0" err="1" smtClean="0"/>
              <a:t>args</a:t>
            </a:r>
            <a:r>
              <a:rPr lang="en-US" dirty="0" smtClean="0"/>
              <a:t>[])</a:t>
            </a:r>
          </a:p>
          <a:p>
            <a:pPr lvl="0">
              <a:buNone/>
            </a:pPr>
            <a:r>
              <a:rPr lang="en-US" dirty="0" smtClean="0"/>
              <a:t>{</a:t>
            </a:r>
            <a:r>
              <a:rPr lang="en-US" dirty="0" smtClean="0"/>
              <a:t>  </a:t>
            </a:r>
          </a:p>
          <a:p>
            <a:pPr lvl="0">
              <a:buNone/>
            </a:pPr>
            <a:r>
              <a:rPr lang="en-US" dirty="0" smtClean="0"/>
              <a:t>    new Honda2().run();  </a:t>
            </a:r>
          </a:p>
          <a:p>
            <a:pPr lvl="0">
              <a:buNone/>
            </a:pPr>
            <a:r>
              <a:rPr lang="en-US" dirty="0" smtClean="0"/>
              <a:t> }  </a:t>
            </a:r>
          </a:p>
          <a:p>
            <a:pPr lvl="0">
              <a:buNone/>
            </a:pPr>
            <a:r>
              <a:rPr lang="en-US" dirty="0" smtClean="0"/>
              <a:t>}</a:t>
            </a:r>
          </a:p>
          <a:p>
            <a:pPr lvl="0">
              <a:buNone/>
            </a:pPr>
            <a:r>
              <a:rPr lang="en-US" dirty="0" smtClean="0"/>
              <a:t>o/p:</a:t>
            </a:r>
            <a:r>
              <a:rPr lang="en-US" dirty="0" smtClean="0"/>
              <a:t>  </a:t>
            </a:r>
            <a:r>
              <a:rPr lang="en-US" dirty="0" smtClean="0"/>
              <a:t>running…</a:t>
            </a:r>
            <a:endParaRPr lang="en-US" dirty="0" smtClean="0"/>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TotalTime>
  <Words>249</Words>
  <Application>Microsoft Office PowerPoint</Application>
  <PresentationFormat>On-screen Show (4:3)</PresentationFormat>
  <Paragraphs>71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Final Keyword In Java</vt:lpstr>
      <vt:lpstr>Final Keyword In Java</vt:lpstr>
      <vt:lpstr>1) Java final variable</vt:lpstr>
      <vt:lpstr>Slide 4</vt:lpstr>
      <vt:lpstr>2) Java final method</vt:lpstr>
      <vt:lpstr>3) Java final class</vt:lpstr>
      <vt:lpstr>Q) Is final method inherited?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Keyword In Java</dc:title>
  <dc:creator>user</dc:creator>
  <cp:lastModifiedBy>user</cp:lastModifiedBy>
  <cp:revision>4</cp:revision>
  <dcterms:created xsi:type="dcterms:W3CDTF">2016-06-07T22:53:51Z</dcterms:created>
  <dcterms:modified xsi:type="dcterms:W3CDTF">2016-06-07T23:04:54Z</dcterms:modified>
</cp:coreProperties>
</file>