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7C1F90-BBB5-4DFF-9BAE-D7AA24C3C780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38150F-FDD4-4C97-9E1D-16DF1CEBA166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Binding and Dynamic </a:t>
            </a:r>
            <a:r>
              <a:rPr lang="en-US" b="1" dirty="0" smtClean="0"/>
              <a:t>Binding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Binding and Dynamic </a:t>
            </a:r>
            <a:r>
              <a:rPr lang="en-US" dirty="0" smtClean="0"/>
              <a:t>Binding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a method call to the method body is known as binding.</a:t>
            </a:r>
          </a:p>
          <a:p>
            <a:r>
              <a:rPr lang="en-US" dirty="0" smtClean="0"/>
              <a:t>There are two types of binding</a:t>
            </a:r>
          </a:p>
          <a:p>
            <a:pPr lvl="0"/>
            <a:r>
              <a:rPr lang="en-US" dirty="0" smtClean="0"/>
              <a:t>static binding (also known as early binding).</a:t>
            </a:r>
          </a:p>
          <a:p>
            <a:pPr lvl="0"/>
            <a:r>
              <a:rPr lang="en-US" dirty="0" smtClean="0"/>
              <a:t>dynamic binding (also known as late binding).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smtClean="0"/>
              <a:t>Type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understand the type of instance.</a:t>
            </a:r>
          </a:p>
          <a:p>
            <a:pPr>
              <a:buNone/>
            </a:pPr>
            <a:r>
              <a:rPr lang="en-US" b="1" i="1" dirty="0" smtClean="0"/>
              <a:t>1) variables have a type</a:t>
            </a:r>
          </a:p>
          <a:p>
            <a:r>
              <a:rPr lang="en-US" dirty="0" smtClean="0"/>
              <a:t>Each variable has a type, it may be primitive and non-primitive.</a:t>
            </a:r>
          </a:p>
          <a:p>
            <a:pPr lvl="0"/>
            <a:r>
              <a:rPr lang="en-US" dirty="0" err="1" smtClean="0"/>
              <a:t>int</a:t>
            </a:r>
            <a:r>
              <a:rPr lang="en-US" dirty="0" smtClean="0"/>
              <a:t> data=30;  </a:t>
            </a:r>
          </a:p>
          <a:p>
            <a:r>
              <a:rPr lang="en-US" dirty="0" smtClean="0"/>
              <a:t>Here data variable is a type of int.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2) References have a </a:t>
            </a:r>
            <a:r>
              <a:rPr lang="en-US" i="1" dirty="0" smtClean="0"/>
              <a:t>type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class </a:t>
            </a:r>
            <a:r>
              <a:rPr lang="en-US" dirty="0" smtClean="0"/>
              <a:t>Dog</a:t>
            </a:r>
          </a:p>
          <a:p>
            <a:pPr lvl="0">
              <a:buNone/>
            </a:pPr>
            <a:r>
              <a:rPr lang="en-US" dirty="0" smtClean="0"/>
              <a:t>{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public</a:t>
            </a:r>
            <a:r>
              <a:rPr lang="en-US" dirty="0" smtClean="0"/>
              <a:t>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lvl="0">
              <a:buNone/>
            </a:pPr>
            <a:r>
              <a:rPr lang="en-US" dirty="0" smtClean="0"/>
              <a:t>{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Dog</a:t>
            </a:r>
            <a:r>
              <a:rPr lang="en-US" dirty="0" smtClean="0"/>
              <a:t> d1;//Here d1 is a type of Dog  </a:t>
            </a:r>
          </a:p>
          <a:p>
            <a:pPr lvl="0">
              <a:buNone/>
            </a:pPr>
            <a:r>
              <a:rPr lang="en-US" dirty="0" smtClean="0"/>
              <a:t>}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3) Objects have a </a:t>
            </a:r>
            <a:r>
              <a:rPr lang="en-US" i="1" dirty="0" smtClean="0"/>
              <a:t>type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object is an instance of particular java </a:t>
            </a:r>
            <a:r>
              <a:rPr lang="en-US" dirty="0" err="1" smtClean="0"/>
              <a:t>class,but</a:t>
            </a:r>
            <a:r>
              <a:rPr lang="en-US" dirty="0" smtClean="0"/>
              <a:t> it is also an instance of its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class Animal{}  </a:t>
            </a:r>
          </a:p>
          <a:p>
            <a:pPr lvl="0">
              <a:buNone/>
            </a:pPr>
            <a:r>
              <a:rPr lang="en-US" dirty="0" smtClean="0"/>
              <a:t>class</a:t>
            </a:r>
            <a:r>
              <a:rPr lang="en-US" dirty="0" smtClean="0"/>
              <a:t> Dog extends Animal{  </a:t>
            </a:r>
          </a:p>
          <a:p>
            <a:pPr lvl="0">
              <a:buNone/>
            </a:pPr>
            <a:r>
              <a:rPr lang="en-US" dirty="0" smtClean="0"/>
              <a:t>public</a:t>
            </a:r>
            <a:r>
              <a:rPr lang="en-US" dirty="0" smtClean="0"/>
              <a:t>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lvl="0">
              <a:buNone/>
            </a:pPr>
            <a:r>
              <a:rPr lang="en-US" dirty="0" smtClean="0"/>
              <a:t>Dog</a:t>
            </a:r>
            <a:r>
              <a:rPr lang="en-US" dirty="0" smtClean="0"/>
              <a:t> d1=new Dog();  </a:t>
            </a:r>
          </a:p>
          <a:p>
            <a:pPr lvl="0">
              <a:buNone/>
            </a:pPr>
            <a:r>
              <a:rPr lang="en-US" dirty="0" smtClean="0"/>
              <a:t>}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  <a:p>
            <a:r>
              <a:rPr lang="en-US" dirty="0" smtClean="0"/>
              <a:t>Here d1 is an instance of Dog class, but it is also an instance of Animal.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smtClean="0"/>
              <a:t>binding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type of the object is determined at compiled time(by the compiler), it is known as static binding.</a:t>
            </a:r>
          </a:p>
          <a:p>
            <a:r>
              <a:rPr lang="en-US" dirty="0" smtClean="0"/>
              <a:t>If there is any private, final or static method in a class, there is static binding.</a:t>
            </a:r>
          </a:p>
          <a:p>
            <a:r>
              <a:rPr lang="en-US" b="1" dirty="0" smtClean="0"/>
              <a:t>Example of static binding</a:t>
            </a:r>
          </a:p>
          <a:p>
            <a:pPr lvl="0">
              <a:buNone/>
            </a:pPr>
            <a:r>
              <a:rPr lang="en-US" dirty="0" smtClean="0"/>
              <a:t>class Dog{  </a:t>
            </a:r>
          </a:p>
          <a:p>
            <a:pPr lvl="0">
              <a:buNone/>
            </a:pPr>
            <a:r>
              <a:rPr lang="en-US" dirty="0" smtClean="0"/>
              <a:t>private</a:t>
            </a:r>
            <a:r>
              <a:rPr lang="en-US" dirty="0" smtClean="0"/>
              <a:t> void eat(){System.out.println("dog is eating</a:t>
            </a:r>
            <a:r>
              <a:rPr lang="en-US" dirty="0" smtClean="0"/>
              <a:t>...");}</a:t>
            </a: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public</a:t>
            </a:r>
            <a:r>
              <a:rPr lang="en-US" dirty="0" smtClean="0"/>
              <a:t>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lvl="0">
              <a:buNone/>
            </a:pPr>
            <a:r>
              <a:rPr lang="en-US" dirty="0" smtClean="0"/>
              <a:t>Dog</a:t>
            </a:r>
            <a:r>
              <a:rPr lang="en-US" dirty="0" smtClean="0"/>
              <a:t> d1=new Dog();  </a:t>
            </a:r>
          </a:p>
          <a:p>
            <a:pPr lvl="0">
              <a:buNone/>
            </a:pPr>
            <a:r>
              <a:rPr lang="en-US" dirty="0" smtClean="0"/>
              <a:t>d1.eat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smtClean="0"/>
              <a:t>}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smtClean="0"/>
              <a:t>binding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type of the object is determined at run-time, it is known as dynamic binding.</a:t>
            </a:r>
          </a:p>
          <a:p>
            <a:r>
              <a:rPr lang="en-US" b="1" dirty="0" smtClean="0"/>
              <a:t>Example of dynamic binding</a:t>
            </a:r>
          </a:p>
          <a:p>
            <a:pPr lvl="0">
              <a:buNone/>
            </a:pPr>
            <a:r>
              <a:rPr lang="en-US" dirty="0" smtClean="0"/>
              <a:t>class Animal{  </a:t>
            </a:r>
          </a:p>
          <a:p>
            <a:pPr lvl="0">
              <a:buNone/>
            </a:pPr>
            <a:r>
              <a:rPr lang="en-US" dirty="0" smtClean="0"/>
              <a:t>void</a:t>
            </a:r>
            <a:r>
              <a:rPr lang="en-US" dirty="0" smtClean="0"/>
              <a:t> eat(){System.out.println("animal is eating...");}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  <a:p>
            <a:pPr lvl="0">
              <a:buNone/>
            </a:pPr>
            <a:r>
              <a:rPr lang="en-US" dirty="0" smtClean="0"/>
              <a:t>class</a:t>
            </a:r>
            <a:r>
              <a:rPr lang="en-US" dirty="0" smtClean="0"/>
              <a:t> Dog extends Animal{  </a:t>
            </a:r>
          </a:p>
          <a:p>
            <a:pPr lvl="0">
              <a:buNone/>
            </a:pPr>
            <a:r>
              <a:rPr lang="en-US" dirty="0" smtClean="0"/>
              <a:t>void</a:t>
            </a:r>
            <a:r>
              <a:rPr lang="en-US" dirty="0" smtClean="0"/>
              <a:t> eat(){System.out.println("dog is eating...");}  </a:t>
            </a:r>
          </a:p>
          <a:p>
            <a:pPr lvl="0">
              <a:buNone/>
            </a:pPr>
            <a:r>
              <a:rPr lang="en-US" dirty="0" smtClean="0"/>
              <a:t>public</a:t>
            </a:r>
            <a:r>
              <a:rPr lang="en-US" dirty="0" smtClean="0"/>
              <a:t>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lvl="0">
              <a:buNone/>
            </a:pPr>
            <a:r>
              <a:rPr lang="en-US" dirty="0" smtClean="0"/>
              <a:t>Animal</a:t>
            </a:r>
            <a:r>
              <a:rPr lang="en-US" dirty="0" smtClean="0"/>
              <a:t> a=new Dog();  </a:t>
            </a:r>
          </a:p>
          <a:p>
            <a:pPr lvl="0">
              <a:buNone/>
            </a:pPr>
            <a:r>
              <a:rPr lang="en-US" dirty="0" smtClean="0"/>
              <a:t>a.eat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smtClean="0"/>
              <a:t>}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smtClean="0"/>
              <a:t>}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Output:dog</a:t>
            </a:r>
            <a:r>
              <a:rPr lang="en-US" dirty="0" smtClean="0"/>
              <a:t> is eating...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/>
              <a:t>the above example object type cannot be determined by the compiler, because the instance of Dog is also an instance of Animal</a:t>
            </a:r>
            <a:r>
              <a:rPr lang="en-US" dirty="0" smtClean="0"/>
              <a:t>. So </a:t>
            </a:r>
            <a:r>
              <a:rPr lang="en-US" dirty="0" smtClean="0"/>
              <a:t>compiler doesn't know its type, only its base type.</a:t>
            </a:r>
          </a:p>
          <a:p>
            <a:pPr lvl="0">
              <a:buNone/>
            </a:pPr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</TotalTime>
  <Words>181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Static Binding and Dynamic Binding</vt:lpstr>
      <vt:lpstr>Static Binding and Dynamic Binding</vt:lpstr>
      <vt:lpstr>Understanding Type</vt:lpstr>
      <vt:lpstr>2) References have a type</vt:lpstr>
      <vt:lpstr>3) Objects have a type</vt:lpstr>
      <vt:lpstr>static binding</vt:lpstr>
      <vt:lpstr>Dynamic binding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Binding and Dynamic Binding</dc:title>
  <dc:creator>user</dc:creator>
  <cp:lastModifiedBy>user</cp:lastModifiedBy>
  <cp:revision>7</cp:revision>
  <dcterms:created xsi:type="dcterms:W3CDTF">2016-06-12T23:36:42Z</dcterms:created>
  <dcterms:modified xsi:type="dcterms:W3CDTF">2016-06-12T23:45:40Z</dcterms:modified>
</cp:coreProperties>
</file>