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85CFC4-FEEF-4B91-A58E-DE7F76A65F13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BD8A7EA-5622-437D-95D5-EDCBF5BE25B6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Difference between abstract class and </a:t>
            </a:r>
            <a:r>
              <a:rPr lang="en-US" b="1" dirty="0" smtClean="0"/>
              <a:t>interface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abstract class and </a:t>
            </a:r>
            <a:r>
              <a:rPr lang="en-US" dirty="0" smtClean="0"/>
              <a:t>interface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 and interface both are used to achieve abstraction where we can declare the abstract methods. Abstract class and interface both can't be instantiated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there are many differences between abstract class and interface that are given below.</a:t>
            </a:r>
          </a:p>
          <a:p>
            <a:endParaRPr lang="en-US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45800"/>
          <a:ext cx="8534400" cy="6559800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3844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Latha"/>
                        </a:rPr>
                        <a:t>Abstract class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Interface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>1) Abstract class can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Latha"/>
                        </a:rPr>
                        <a:t>have abstract and non-abstract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> methods.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Interface can have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only abstract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 methods.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2) Abstract class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doesn't support multiple inheritance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Interface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supports multiple inheritance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3) Abstract class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can have final, non-final, static and non-static variables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Interface has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only static and final variables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4) Abstract class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can have static methods, main method and constructor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Interface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can't have static methods, main method or constructor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5) Abstract class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can provide the implementation of interface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Interface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can't provide the implementation of abstract class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69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6) The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abstract keyword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 is used to declare abstract class.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The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interface keyword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 is used to declare interface.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2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7) 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Latha"/>
                        </a:rPr>
                        <a:t>Example: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/>
                      </a:r>
                      <a:b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</a:b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public abstract class Shape{</a:t>
                      </a:r>
                      <a:b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</a:b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public abstract void draw();</a:t>
                      </a:r>
                      <a:b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</a:br>
                      <a:r>
                        <a:rPr lang="en-US" sz="2000">
                          <a:latin typeface="Times New Roman"/>
                          <a:ea typeface="Times New Roman"/>
                          <a:cs typeface="Latha"/>
                        </a:rPr>
                        <a:t>}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Latha"/>
                        </a:rPr>
                        <a:t>Example: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/>
                      </a:r>
                      <a:b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>public interface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Latha"/>
                        </a:rPr>
                        <a:t>Drawable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>{</a:t>
                      </a:r>
                      <a:b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>void draw();</a:t>
                      </a:r>
                      <a:b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</a:br>
                      <a:r>
                        <a:rPr lang="en-US" sz="2000" dirty="0">
                          <a:latin typeface="Times New Roman"/>
                          <a:ea typeface="Times New Roman"/>
                          <a:cs typeface="Latha"/>
                        </a:rPr>
                        <a:t>}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abstract class and interface in </a:t>
            </a:r>
            <a:r>
              <a:rPr lang="en-US" dirty="0" smtClean="0"/>
              <a:t>Java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Let's see a simple example where we are using interface and abstract class both.</a:t>
            </a:r>
          </a:p>
          <a:p>
            <a:pPr lvl="0"/>
            <a:r>
              <a:rPr lang="en-US" dirty="0" smtClean="0"/>
              <a:t>//Creating interface that has 4 methods  </a:t>
            </a:r>
          </a:p>
          <a:p>
            <a:pPr lvl="0">
              <a:buNone/>
            </a:pPr>
            <a:r>
              <a:rPr lang="en-US" dirty="0" smtClean="0"/>
              <a:t>interface A{  </a:t>
            </a:r>
          </a:p>
          <a:p>
            <a:pPr lvl="0">
              <a:buNone/>
            </a:pPr>
            <a:r>
              <a:rPr lang="en-US" dirty="0" smtClean="0"/>
              <a:t>void a();//</a:t>
            </a:r>
            <a:r>
              <a:rPr lang="en-US" dirty="0" err="1" smtClean="0"/>
              <a:t>bydefault</a:t>
            </a:r>
            <a:r>
              <a:rPr lang="en-US" dirty="0" smtClean="0"/>
              <a:t>, public and abstract  </a:t>
            </a:r>
          </a:p>
          <a:p>
            <a:pPr lvl="0">
              <a:buNone/>
            </a:pPr>
            <a:r>
              <a:rPr lang="en-US" dirty="0" smtClean="0"/>
              <a:t>void b();  </a:t>
            </a:r>
          </a:p>
          <a:p>
            <a:pPr lvl="0">
              <a:buNone/>
            </a:pPr>
            <a:r>
              <a:rPr lang="en-US" dirty="0" smtClean="0"/>
              <a:t>void c();  </a:t>
            </a:r>
          </a:p>
          <a:p>
            <a:pPr lvl="0">
              <a:buNone/>
            </a:pPr>
            <a:r>
              <a:rPr lang="en-US" dirty="0" smtClean="0"/>
              <a:t>void d();  </a:t>
            </a:r>
          </a:p>
          <a:p>
            <a:pPr lvl="0">
              <a:buNone/>
            </a:pPr>
            <a:r>
              <a:rPr lang="en-US" dirty="0" smtClean="0"/>
              <a:t>}  </a:t>
            </a:r>
          </a:p>
          <a:p>
            <a:pPr lvl="0">
              <a:buNone/>
            </a:pPr>
            <a:r>
              <a:rPr lang="en-US" dirty="0" smtClean="0"/>
              <a:t>//</a:t>
            </a:r>
            <a:r>
              <a:rPr lang="en-US" dirty="0" smtClean="0"/>
              <a:t>Creating abstract class that provides the implementation of one method of A interface  </a:t>
            </a:r>
          </a:p>
          <a:p>
            <a:pPr lvl="0">
              <a:buNone/>
            </a:pPr>
            <a:r>
              <a:rPr lang="en-US" dirty="0" smtClean="0"/>
              <a:t>abstract class B implements A{  </a:t>
            </a:r>
          </a:p>
          <a:p>
            <a:pPr lvl="0">
              <a:buNone/>
            </a:pPr>
            <a:r>
              <a:rPr lang="en-US" dirty="0" smtClean="0"/>
              <a:t>public void c(){System.out.println("I am C");}  </a:t>
            </a:r>
          </a:p>
          <a:p>
            <a:pPr lvl="0">
              <a:buNone/>
            </a:pPr>
            <a:r>
              <a:rPr lang="en-US" dirty="0" smtClean="0"/>
              <a:t>}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>
              <a:buNone/>
            </a:pPr>
            <a:r>
              <a:rPr lang="en-US" dirty="0" smtClean="0"/>
              <a:t>//Creating subclass of abstract class, now we need to provide the implementation of rest of the methods  </a:t>
            </a:r>
          </a:p>
          <a:p>
            <a:pPr lvl="0">
              <a:buNone/>
            </a:pPr>
            <a:r>
              <a:rPr lang="en-US" dirty="0" smtClean="0"/>
              <a:t>class M extends B{  </a:t>
            </a:r>
          </a:p>
          <a:p>
            <a:pPr lvl="0">
              <a:buNone/>
            </a:pPr>
            <a:r>
              <a:rPr lang="en-US" dirty="0" smtClean="0"/>
              <a:t>public void a(){System.out.println("I am a");}  </a:t>
            </a:r>
          </a:p>
          <a:p>
            <a:pPr lvl="0">
              <a:buNone/>
            </a:pPr>
            <a:r>
              <a:rPr lang="en-US" dirty="0" smtClean="0"/>
              <a:t>public void b(){System.out.println("I am b");}  </a:t>
            </a:r>
          </a:p>
          <a:p>
            <a:pPr lvl="0">
              <a:buNone/>
            </a:pPr>
            <a:r>
              <a:rPr lang="en-US" dirty="0" smtClean="0"/>
              <a:t>public void d(){System.out.println("I am d");}  </a:t>
            </a:r>
          </a:p>
          <a:p>
            <a:pPr lvl="0">
              <a:buNone/>
            </a:pPr>
            <a:r>
              <a:rPr lang="en-US" dirty="0" smtClean="0"/>
              <a:t>}    </a:t>
            </a:r>
          </a:p>
          <a:p>
            <a:pPr lvl="0">
              <a:buNone/>
            </a:pPr>
            <a:r>
              <a:rPr lang="en-US" dirty="0" smtClean="0"/>
              <a:t>//Creating a test class that calls the methods of A interface  </a:t>
            </a:r>
          </a:p>
          <a:p>
            <a:pPr lvl="0">
              <a:buNone/>
            </a:pPr>
            <a:r>
              <a:rPr lang="en-US" dirty="0" smtClean="0"/>
              <a:t>class Test5{  </a:t>
            </a:r>
          </a:p>
          <a:p>
            <a:pPr lvl="0"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lvl="0">
              <a:buNone/>
            </a:pPr>
            <a:r>
              <a:rPr lang="en-US" dirty="0" smtClean="0"/>
              <a:t>A </a:t>
            </a:r>
            <a:r>
              <a:rPr lang="en-US" dirty="0" err="1" smtClean="0"/>
              <a:t>a</a:t>
            </a:r>
            <a:r>
              <a:rPr lang="en-US" dirty="0" smtClean="0"/>
              <a:t>=new M();  </a:t>
            </a:r>
          </a:p>
          <a:p>
            <a:pPr lvl="0">
              <a:buNone/>
            </a:pPr>
            <a:r>
              <a:rPr lang="en-US" dirty="0" err="1" smtClean="0"/>
              <a:t>a.a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err="1" smtClean="0"/>
              <a:t>a.b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err="1" smtClean="0"/>
              <a:t>a.c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err="1" smtClean="0"/>
              <a:t>a.d</a:t>
            </a:r>
            <a:r>
              <a:rPr lang="en-US" dirty="0" smtClean="0"/>
              <a:t>();  </a:t>
            </a:r>
          </a:p>
          <a:p>
            <a:pPr lvl="0">
              <a:buNone/>
            </a:pPr>
            <a:r>
              <a:rPr lang="en-US" dirty="0" smtClean="0"/>
              <a:t>}}  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       I am a</a:t>
            </a:r>
          </a:p>
          <a:p>
            <a:r>
              <a:rPr lang="en-US" dirty="0" smtClean="0"/>
              <a:t>       I am b</a:t>
            </a:r>
          </a:p>
          <a:p>
            <a:r>
              <a:rPr lang="en-US" dirty="0" smtClean="0"/>
              <a:t>       I am c</a:t>
            </a:r>
          </a:p>
          <a:p>
            <a:r>
              <a:rPr lang="en-US" dirty="0" smtClean="0"/>
              <a:t>       I </a:t>
            </a:r>
            <a:r>
              <a:rPr lang="en-US" smtClean="0"/>
              <a:t>am </a:t>
            </a:r>
            <a:r>
              <a:rPr lang="en-US" smtClean="0"/>
              <a:t>d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</TotalTime>
  <Words>216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Difference between abstract class and interface</vt:lpstr>
      <vt:lpstr>Difference between abstract class and interface</vt:lpstr>
      <vt:lpstr>Slide 3</vt:lpstr>
      <vt:lpstr>Example of abstract class and interface in Java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abstract class and interface</dc:title>
  <dc:creator>user</dc:creator>
  <cp:lastModifiedBy>user</cp:lastModifiedBy>
  <cp:revision>3</cp:revision>
  <dcterms:created xsi:type="dcterms:W3CDTF">2016-06-12T23:53:28Z</dcterms:created>
  <dcterms:modified xsi:type="dcterms:W3CDTF">2016-06-12T23:59:25Z</dcterms:modified>
</cp:coreProperties>
</file>