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7D9F4955-E786-4D55-A861-465DB29D5684}" type="datetimeFigureOut">
              <a:rPr lang="ta-IN" smtClean="0"/>
              <a:pPr/>
              <a:t>14-06-2016</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23C65B8E-2D5E-4FAB-BCD5-909D0E90B308}" type="slidenum">
              <a:rPr lang="ta-IN" smtClean="0"/>
              <a:pPr/>
              <a:t>‹#›</a:t>
            </a:fld>
            <a:endParaRPr lang="ta-IN"/>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D9F4955-E786-4D55-A861-465DB29D5684}" type="datetimeFigureOut">
              <a:rPr lang="ta-IN" smtClean="0"/>
              <a:pPr/>
              <a:t>14-06-2016</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23C65B8E-2D5E-4FAB-BCD5-909D0E90B308}" type="slidenum">
              <a:rPr lang="ta-IN" smtClean="0"/>
              <a:pPr/>
              <a:t>‹#›</a:t>
            </a:fld>
            <a:endParaRPr lang="ta-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D9F4955-E786-4D55-A861-465DB29D5684}" type="datetimeFigureOut">
              <a:rPr lang="ta-IN" smtClean="0"/>
              <a:pPr/>
              <a:t>14-06-2016</a:t>
            </a:fld>
            <a:endParaRPr lang="ta-IN"/>
          </a:p>
        </p:txBody>
      </p:sp>
      <p:sp>
        <p:nvSpPr>
          <p:cNvPr id="5" name="Footer Placeholder 4"/>
          <p:cNvSpPr>
            <a:spLocks noGrp="1"/>
          </p:cNvSpPr>
          <p:nvPr>
            <p:ph type="ftr" sz="quarter" idx="11"/>
          </p:nvPr>
        </p:nvSpPr>
        <p:spPr>
          <a:xfrm>
            <a:off x="2640597" y="6377459"/>
            <a:ext cx="3836404" cy="365125"/>
          </a:xfrm>
        </p:spPr>
        <p:txBody>
          <a:bodyPr/>
          <a:lstStyle/>
          <a:p>
            <a:endParaRPr lang="ta-IN"/>
          </a:p>
        </p:txBody>
      </p:sp>
      <p:sp>
        <p:nvSpPr>
          <p:cNvPr id="6" name="Slide Number Placeholder 5"/>
          <p:cNvSpPr>
            <a:spLocks noGrp="1"/>
          </p:cNvSpPr>
          <p:nvPr>
            <p:ph type="sldNum" sz="quarter" idx="12"/>
          </p:nvPr>
        </p:nvSpPr>
        <p:spPr/>
        <p:txBody>
          <a:bodyPr/>
          <a:lstStyle/>
          <a:p>
            <a:fld id="{23C65B8E-2D5E-4FAB-BCD5-909D0E90B308}" type="slidenum">
              <a:rPr lang="ta-IN" smtClean="0"/>
              <a:pPr/>
              <a:t>‹#›</a:t>
            </a:fld>
            <a:endParaRPr lang="ta-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D9F4955-E786-4D55-A861-465DB29D5684}" type="datetimeFigureOut">
              <a:rPr lang="ta-IN" smtClean="0"/>
              <a:pPr/>
              <a:t>14-06-2016</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23C65B8E-2D5E-4FAB-BCD5-909D0E90B308}" type="slidenum">
              <a:rPr lang="ta-IN" smtClean="0"/>
              <a:pPr/>
              <a:t>‹#›</a:t>
            </a:fld>
            <a:endParaRPr lang="ta-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D9F4955-E786-4D55-A861-465DB29D5684}" type="datetimeFigureOut">
              <a:rPr lang="ta-IN" smtClean="0"/>
              <a:pPr/>
              <a:t>14-06-2016</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23C65B8E-2D5E-4FAB-BCD5-909D0E90B308}" type="slidenum">
              <a:rPr lang="ta-IN" smtClean="0"/>
              <a:pPr/>
              <a:t>‹#›</a:t>
            </a:fld>
            <a:endParaRPr lang="ta-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D9F4955-E786-4D55-A861-465DB29D5684}" type="datetimeFigureOut">
              <a:rPr lang="ta-IN" smtClean="0"/>
              <a:pPr/>
              <a:t>14-06-2016</a:t>
            </a:fld>
            <a:endParaRPr lang="ta-IN"/>
          </a:p>
        </p:txBody>
      </p:sp>
      <p:sp>
        <p:nvSpPr>
          <p:cNvPr id="6" name="Footer Placeholder 5"/>
          <p:cNvSpPr>
            <a:spLocks noGrp="1"/>
          </p:cNvSpPr>
          <p:nvPr>
            <p:ph type="ftr" sz="quarter" idx="11"/>
          </p:nvPr>
        </p:nvSpPr>
        <p:spPr/>
        <p:txBody>
          <a:bodyPr/>
          <a:lstStyle/>
          <a:p>
            <a:endParaRPr lang="ta-IN"/>
          </a:p>
        </p:txBody>
      </p:sp>
      <p:sp>
        <p:nvSpPr>
          <p:cNvPr id="7" name="Slide Number Placeholder 6"/>
          <p:cNvSpPr>
            <a:spLocks noGrp="1"/>
          </p:cNvSpPr>
          <p:nvPr>
            <p:ph type="sldNum" sz="quarter" idx="12"/>
          </p:nvPr>
        </p:nvSpPr>
        <p:spPr/>
        <p:txBody>
          <a:bodyPr/>
          <a:lstStyle/>
          <a:p>
            <a:fld id="{23C65B8E-2D5E-4FAB-BCD5-909D0E90B308}" type="slidenum">
              <a:rPr lang="ta-IN" smtClean="0"/>
              <a:pPr/>
              <a:t>‹#›</a:t>
            </a:fld>
            <a:endParaRPr lang="ta-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D9F4955-E786-4D55-A861-465DB29D5684}" type="datetimeFigureOut">
              <a:rPr lang="ta-IN" smtClean="0"/>
              <a:pPr/>
              <a:t>14-06-2016</a:t>
            </a:fld>
            <a:endParaRPr lang="ta-IN"/>
          </a:p>
        </p:txBody>
      </p:sp>
      <p:sp>
        <p:nvSpPr>
          <p:cNvPr id="8" name="Footer Placeholder 7"/>
          <p:cNvSpPr>
            <a:spLocks noGrp="1"/>
          </p:cNvSpPr>
          <p:nvPr>
            <p:ph type="ftr" sz="quarter" idx="11"/>
          </p:nvPr>
        </p:nvSpPr>
        <p:spPr/>
        <p:txBody>
          <a:bodyPr/>
          <a:lstStyle/>
          <a:p>
            <a:endParaRPr lang="ta-IN"/>
          </a:p>
        </p:txBody>
      </p:sp>
      <p:sp>
        <p:nvSpPr>
          <p:cNvPr id="9" name="Slide Number Placeholder 8"/>
          <p:cNvSpPr>
            <a:spLocks noGrp="1"/>
          </p:cNvSpPr>
          <p:nvPr>
            <p:ph type="sldNum" sz="quarter" idx="12"/>
          </p:nvPr>
        </p:nvSpPr>
        <p:spPr/>
        <p:txBody>
          <a:bodyPr/>
          <a:lstStyle/>
          <a:p>
            <a:fld id="{23C65B8E-2D5E-4FAB-BCD5-909D0E90B308}" type="slidenum">
              <a:rPr lang="ta-IN" smtClean="0"/>
              <a:pPr/>
              <a:t>‹#›</a:t>
            </a:fld>
            <a:endParaRPr lang="ta-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D9F4955-E786-4D55-A861-465DB29D5684}" type="datetimeFigureOut">
              <a:rPr lang="ta-IN" smtClean="0"/>
              <a:pPr/>
              <a:t>14-06-2016</a:t>
            </a:fld>
            <a:endParaRPr lang="ta-IN"/>
          </a:p>
        </p:txBody>
      </p:sp>
      <p:sp>
        <p:nvSpPr>
          <p:cNvPr id="4" name="Footer Placeholder 3"/>
          <p:cNvSpPr>
            <a:spLocks noGrp="1"/>
          </p:cNvSpPr>
          <p:nvPr>
            <p:ph type="ftr" sz="quarter" idx="11"/>
          </p:nvPr>
        </p:nvSpPr>
        <p:spPr/>
        <p:txBody>
          <a:bodyPr/>
          <a:lstStyle/>
          <a:p>
            <a:endParaRPr lang="ta-IN"/>
          </a:p>
        </p:txBody>
      </p:sp>
      <p:sp>
        <p:nvSpPr>
          <p:cNvPr id="5" name="Slide Number Placeholder 4"/>
          <p:cNvSpPr>
            <a:spLocks noGrp="1"/>
          </p:cNvSpPr>
          <p:nvPr>
            <p:ph type="sldNum" sz="quarter" idx="12"/>
          </p:nvPr>
        </p:nvSpPr>
        <p:spPr/>
        <p:txBody>
          <a:bodyPr/>
          <a:lstStyle/>
          <a:p>
            <a:fld id="{23C65B8E-2D5E-4FAB-BCD5-909D0E90B308}" type="slidenum">
              <a:rPr lang="ta-IN" smtClean="0"/>
              <a:pPr/>
              <a:t>‹#›</a:t>
            </a:fld>
            <a:endParaRPr lang="ta-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9F4955-E786-4D55-A861-465DB29D5684}" type="datetimeFigureOut">
              <a:rPr lang="ta-IN" smtClean="0"/>
              <a:pPr/>
              <a:t>14-06-2016</a:t>
            </a:fld>
            <a:endParaRPr lang="ta-IN"/>
          </a:p>
        </p:txBody>
      </p:sp>
      <p:sp>
        <p:nvSpPr>
          <p:cNvPr id="3" name="Footer Placeholder 2"/>
          <p:cNvSpPr>
            <a:spLocks noGrp="1"/>
          </p:cNvSpPr>
          <p:nvPr>
            <p:ph type="ftr" sz="quarter" idx="11"/>
          </p:nvPr>
        </p:nvSpPr>
        <p:spPr/>
        <p:txBody>
          <a:bodyPr/>
          <a:lstStyle/>
          <a:p>
            <a:endParaRPr lang="ta-IN"/>
          </a:p>
        </p:txBody>
      </p:sp>
      <p:sp>
        <p:nvSpPr>
          <p:cNvPr id="4" name="Slide Number Placeholder 3"/>
          <p:cNvSpPr>
            <a:spLocks noGrp="1"/>
          </p:cNvSpPr>
          <p:nvPr>
            <p:ph type="sldNum" sz="quarter" idx="12"/>
          </p:nvPr>
        </p:nvSpPr>
        <p:spPr/>
        <p:txBody>
          <a:bodyPr/>
          <a:lstStyle/>
          <a:p>
            <a:fld id="{23C65B8E-2D5E-4FAB-BCD5-909D0E90B308}" type="slidenum">
              <a:rPr lang="ta-IN" smtClean="0"/>
              <a:pPr/>
              <a:t>‹#›</a:t>
            </a:fld>
            <a:endParaRPr lang="ta-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D9F4955-E786-4D55-A861-465DB29D5684}" type="datetimeFigureOut">
              <a:rPr lang="ta-IN" smtClean="0"/>
              <a:pPr/>
              <a:t>14-06-2016</a:t>
            </a:fld>
            <a:endParaRPr lang="ta-IN"/>
          </a:p>
        </p:txBody>
      </p:sp>
      <p:sp>
        <p:nvSpPr>
          <p:cNvPr id="6" name="Footer Placeholder 5"/>
          <p:cNvSpPr>
            <a:spLocks noGrp="1"/>
          </p:cNvSpPr>
          <p:nvPr>
            <p:ph type="ftr" sz="quarter" idx="11"/>
          </p:nvPr>
        </p:nvSpPr>
        <p:spPr/>
        <p:txBody>
          <a:bodyPr/>
          <a:lstStyle/>
          <a:p>
            <a:endParaRPr lang="ta-IN"/>
          </a:p>
        </p:txBody>
      </p:sp>
      <p:sp>
        <p:nvSpPr>
          <p:cNvPr id="7" name="Slide Number Placeholder 6"/>
          <p:cNvSpPr>
            <a:spLocks noGrp="1"/>
          </p:cNvSpPr>
          <p:nvPr>
            <p:ph type="sldNum" sz="quarter" idx="12"/>
          </p:nvPr>
        </p:nvSpPr>
        <p:spPr/>
        <p:txBody>
          <a:bodyPr/>
          <a:lstStyle/>
          <a:p>
            <a:fld id="{23C65B8E-2D5E-4FAB-BCD5-909D0E90B308}" type="slidenum">
              <a:rPr lang="ta-IN" smtClean="0"/>
              <a:pPr/>
              <a:t>‹#›</a:t>
            </a:fld>
            <a:endParaRPr lang="ta-IN"/>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7D9F4955-E786-4D55-A861-465DB29D5684}" type="datetimeFigureOut">
              <a:rPr lang="ta-IN" smtClean="0"/>
              <a:pPr/>
              <a:t>14-06-2016</a:t>
            </a:fld>
            <a:endParaRPr lang="ta-IN"/>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ta-IN"/>
          </a:p>
        </p:txBody>
      </p:sp>
      <p:sp>
        <p:nvSpPr>
          <p:cNvPr id="7" name="Slide Number Placeholder 6"/>
          <p:cNvSpPr>
            <a:spLocks noGrp="1"/>
          </p:cNvSpPr>
          <p:nvPr>
            <p:ph type="sldNum" sz="quarter" idx="12"/>
          </p:nvPr>
        </p:nvSpPr>
        <p:spPr>
          <a:xfrm>
            <a:off x="8339328" y="1170432"/>
            <a:ext cx="733864" cy="201168"/>
          </a:xfrm>
        </p:spPr>
        <p:txBody>
          <a:bodyPr/>
          <a:lstStyle/>
          <a:p>
            <a:fld id="{23C65B8E-2D5E-4FAB-BCD5-909D0E90B308}" type="slidenum">
              <a:rPr lang="ta-IN" smtClean="0"/>
              <a:pPr/>
              <a:t>‹#›</a:t>
            </a:fld>
            <a:endParaRPr lang="ta-I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7D9F4955-E786-4D55-A861-465DB29D5684}" type="datetimeFigureOut">
              <a:rPr lang="ta-IN" smtClean="0"/>
              <a:pPr/>
              <a:t>14-06-2016</a:t>
            </a:fld>
            <a:endParaRPr lang="ta-IN"/>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ta-IN"/>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23C65B8E-2D5E-4FAB-BCD5-909D0E90B308}" type="slidenum">
              <a:rPr lang="ta-IN" smtClean="0"/>
              <a:pPr/>
              <a:t>‹#›</a:t>
            </a:fld>
            <a:endParaRPr lang="ta-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Java </a:t>
            </a:r>
            <a:r>
              <a:rPr lang="en-US" b="1" dirty="0" smtClean="0"/>
              <a:t>Package</a:t>
            </a:r>
            <a:endParaRPr lang="ta-IN" dirty="0"/>
          </a:p>
        </p:txBody>
      </p:sp>
      <p:sp>
        <p:nvSpPr>
          <p:cNvPr id="3" name="Subtitle 2"/>
          <p:cNvSpPr>
            <a:spLocks noGrp="1"/>
          </p:cNvSpPr>
          <p:nvPr>
            <p:ph type="subTitle" idx="1"/>
          </p:nvPr>
        </p:nvSpPr>
        <p:spPr/>
        <p:txBody>
          <a:bodyPr/>
          <a:lstStyle/>
          <a:p>
            <a:r>
              <a:rPr lang="en-US" dirty="0" smtClean="0"/>
              <a:t>Presented By S.R.Zameer</a:t>
            </a:r>
            <a:endParaRPr lang="ta-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package that import the packagename.*</a:t>
            </a:r>
            <a:endParaRPr lang="ta-IN" dirty="0"/>
          </a:p>
        </p:txBody>
      </p:sp>
      <p:sp>
        <p:nvSpPr>
          <p:cNvPr id="3" name="Content Placeholder 2"/>
          <p:cNvSpPr>
            <a:spLocks noGrp="1"/>
          </p:cNvSpPr>
          <p:nvPr>
            <p:ph idx="1"/>
          </p:nvPr>
        </p:nvSpPr>
        <p:spPr/>
        <p:txBody>
          <a:bodyPr>
            <a:normAutofit fontScale="70000" lnSpcReduction="20000"/>
          </a:bodyPr>
          <a:lstStyle/>
          <a:p>
            <a:pPr lvl="0">
              <a:buNone/>
            </a:pPr>
            <a:r>
              <a:rPr lang="en-US" dirty="0" smtClean="0"/>
              <a:t>//save by A.java  </a:t>
            </a:r>
          </a:p>
          <a:p>
            <a:pPr lvl="0">
              <a:buNone/>
            </a:pPr>
            <a:r>
              <a:rPr lang="en-US" dirty="0" smtClean="0"/>
              <a:t>package pack;  </a:t>
            </a:r>
          </a:p>
          <a:p>
            <a:pPr lvl="0">
              <a:buNone/>
            </a:pPr>
            <a:r>
              <a:rPr lang="en-US" dirty="0" smtClean="0"/>
              <a:t>public class A{  </a:t>
            </a:r>
          </a:p>
          <a:p>
            <a:pPr lvl="0">
              <a:buNone/>
            </a:pPr>
            <a:r>
              <a:rPr lang="en-US" dirty="0" smtClean="0"/>
              <a:t>  public void </a:t>
            </a:r>
            <a:r>
              <a:rPr lang="en-US" dirty="0" err="1" smtClean="0"/>
              <a:t>msg</a:t>
            </a:r>
            <a:r>
              <a:rPr lang="en-US" dirty="0" smtClean="0"/>
              <a:t>(){System.out.println("Hello");}  </a:t>
            </a:r>
          </a:p>
          <a:p>
            <a:pPr lvl="0">
              <a:buNone/>
            </a:pPr>
            <a:r>
              <a:rPr lang="en-US" dirty="0" smtClean="0"/>
              <a:t>}  </a:t>
            </a:r>
          </a:p>
          <a:p>
            <a:pPr lvl="0">
              <a:buNone/>
            </a:pPr>
            <a:endParaRPr lang="en-US" dirty="0" smtClean="0"/>
          </a:p>
          <a:p>
            <a:pPr lvl="0">
              <a:buNone/>
            </a:pPr>
            <a:r>
              <a:rPr lang="en-US" dirty="0" smtClean="0"/>
              <a:t>//save by B.java  </a:t>
            </a:r>
          </a:p>
          <a:p>
            <a:pPr lvl="0">
              <a:buNone/>
            </a:pPr>
            <a:r>
              <a:rPr lang="en-US" dirty="0" smtClean="0"/>
              <a:t>package </a:t>
            </a:r>
            <a:r>
              <a:rPr lang="en-US" dirty="0" err="1" smtClean="0"/>
              <a:t>mypack</a:t>
            </a:r>
            <a:r>
              <a:rPr lang="en-US" dirty="0" smtClean="0"/>
              <a:t>;  </a:t>
            </a:r>
          </a:p>
          <a:p>
            <a:pPr lvl="0">
              <a:buNone/>
            </a:pPr>
            <a:r>
              <a:rPr lang="en-US" dirty="0" smtClean="0"/>
              <a:t>import pack.*;  </a:t>
            </a:r>
          </a:p>
          <a:p>
            <a:pPr lvl="0">
              <a:buNone/>
            </a:pPr>
            <a:r>
              <a:rPr lang="en-US" dirty="0" smtClean="0"/>
              <a:t> class B{  </a:t>
            </a:r>
          </a:p>
          <a:p>
            <a:pPr lvl="0">
              <a:buNone/>
            </a:pPr>
            <a:r>
              <a:rPr lang="en-US" dirty="0" smtClean="0"/>
              <a:t>  public static void main(String </a:t>
            </a:r>
            <a:r>
              <a:rPr lang="en-US" dirty="0" err="1" smtClean="0"/>
              <a:t>args</a:t>
            </a:r>
            <a:r>
              <a:rPr lang="en-US" dirty="0" smtClean="0"/>
              <a:t>[]){  </a:t>
            </a:r>
          </a:p>
          <a:p>
            <a:pPr lvl="0">
              <a:buNone/>
            </a:pPr>
            <a:r>
              <a:rPr lang="en-US" dirty="0" smtClean="0"/>
              <a:t>   A </a:t>
            </a:r>
            <a:r>
              <a:rPr lang="en-US" dirty="0" err="1" smtClean="0"/>
              <a:t>obj</a:t>
            </a:r>
            <a:r>
              <a:rPr lang="en-US" dirty="0" smtClean="0"/>
              <a:t> = new A();  </a:t>
            </a:r>
          </a:p>
          <a:p>
            <a:pPr lvl="0">
              <a:buNone/>
            </a:pPr>
            <a:r>
              <a:rPr lang="en-US" dirty="0" smtClean="0"/>
              <a:t>   obj.msg();  </a:t>
            </a:r>
          </a:p>
          <a:p>
            <a:pPr lvl="0">
              <a:buNone/>
            </a:pPr>
            <a:r>
              <a:rPr lang="en-US" dirty="0" smtClean="0"/>
              <a:t>  }  </a:t>
            </a:r>
          </a:p>
          <a:p>
            <a:pPr lvl="0">
              <a:buNone/>
            </a:pPr>
            <a:r>
              <a:rPr lang="en-US" dirty="0" smtClean="0"/>
              <a:t>}  </a:t>
            </a:r>
          </a:p>
          <a:p>
            <a:endParaRPr lang="ta-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2) Using </a:t>
            </a:r>
            <a:r>
              <a:rPr lang="en-US" i="1" dirty="0" err="1" smtClean="0"/>
              <a:t>packagename.classname</a:t>
            </a:r>
            <a:endParaRPr lang="ta-IN" dirty="0"/>
          </a:p>
        </p:txBody>
      </p:sp>
      <p:sp>
        <p:nvSpPr>
          <p:cNvPr id="3" name="Content Placeholder 2"/>
          <p:cNvSpPr>
            <a:spLocks noGrp="1"/>
          </p:cNvSpPr>
          <p:nvPr>
            <p:ph idx="1"/>
          </p:nvPr>
        </p:nvSpPr>
        <p:spPr/>
        <p:txBody>
          <a:bodyPr>
            <a:normAutofit fontScale="62500" lnSpcReduction="20000"/>
          </a:bodyPr>
          <a:lstStyle/>
          <a:p>
            <a:r>
              <a:rPr lang="en-US" dirty="0" smtClean="0"/>
              <a:t>If you import </a:t>
            </a:r>
            <a:r>
              <a:rPr lang="en-US" dirty="0" err="1" smtClean="0"/>
              <a:t>package.classname</a:t>
            </a:r>
            <a:r>
              <a:rPr lang="en-US" dirty="0" smtClean="0"/>
              <a:t> then only declared class of this package will be accessible.</a:t>
            </a:r>
          </a:p>
          <a:p>
            <a:pPr lvl="0">
              <a:buNone/>
            </a:pPr>
            <a:r>
              <a:rPr lang="en-US" dirty="0" smtClean="0"/>
              <a:t>//save by A.java    </a:t>
            </a:r>
          </a:p>
          <a:p>
            <a:pPr lvl="0">
              <a:buNone/>
            </a:pPr>
            <a:r>
              <a:rPr lang="en-US" dirty="0" smtClean="0"/>
              <a:t>package pack;  </a:t>
            </a:r>
          </a:p>
          <a:p>
            <a:pPr lvl="0">
              <a:buNone/>
            </a:pPr>
            <a:r>
              <a:rPr lang="en-US" dirty="0" smtClean="0"/>
              <a:t>public class A{  </a:t>
            </a:r>
          </a:p>
          <a:p>
            <a:pPr lvl="0">
              <a:buNone/>
            </a:pPr>
            <a:r>
              <a:rPr lang="en-US" dirty="0" smtClean="0"/>
              <a:t>  public void </a:t>
            </a:r>
            <a:r>
              <a:rPr lang="en-US" dirty="0" err="1" smtClean="0"/>
              <a:t>msg</a:t>
            </a:r>
            <a:r>
              <a:rPr lang="en-US" dirty="0" smtClean="0"/>
              <a:t>(){System.out.println("Hello");}  </a:t>
            </a:r>
          </a:p>
          <a:p>
            <a:pPr lvl="0">
              <a:buNone/>
            </a:pPr>
            <a:r>
              <a:rPr lang="en-US" dirty="0" smtClean="0"/>
              <a:t>}  </a:t>
            </a:r>
          </a:p>
          <a:p>
            <a:pPr lvl="0">
              <a:buNone/>
            </a:pPr>
            <a:endParaRPr lang="en-US" dirty="0" smtClean="0"/>
          </a:p>
          <a:p>
            <a:pPr lvl="0">
              <a:buNone/>
            </a:pPr>
            <a:r>
              <a:rPr lang="en-US" dirty="0" smtClean="0"/>
              <a:t>//save by B.java  </a:t>
            </a:r>
          </a:p>
          <a:p>
            <a:pPr lvl="0">
              <a:buNone/>
            </a:pPr>
            <a:r>
              <a:rPr lang="en-US" dirty="0" smtClean="0"/>
              <a:t>package </a:t>
            </a:r>
            <a:r>
              <a:rPr lang="en-US" dirty="0" err="1" smtClean="0"/>
              <a:t>mypack</a:t>
            </a:r>
            <a:r>
              <a:rPr lang="en-US" dirty="0" smtClean="0"/>
              <a:t>;  </a:t>
            </a:r>
          </a:p>
          <a:p>
            <a:pPr lvl="0">
              <a:buNone/>
            </a:pPr>
            <a:r>
              <a:rPr lang="en-US" dirty="0" smtClean="0"/>
              <a:t>import </a:t>
            </a:r>
            <a:r>
              <a:rPr lang="en-US" dirty="0" err="1" smtClean="0"/>
              <a:t>pack.A</a:t>
            </a:r>
            <a:r>
              <a:rPr lang="en-US" dirty="0" smtClean="0"/>
              <a:t>;  </a:t>
            </a:r>
          </a:p>
          <a:p>
            <a:pPr lvl="0">
              <a:buNone/>
            </a:pPr>
            <a:r>
              <a:rPr lang="en-US" dirty="0" smtClean="0"/>
              <a:t>class B{  </a:t>
            </a:r>
          </a:p>
          <a:p>
            <a:pPr lvl="0">
              <a:buNone/>
            </a:pPr>
            <a:r>
              <a:rPr lang="en-US" dirty="0" smtClean="0"/>
              <a:t>  public static void main(String </a:t>
            </a:r>
            <a:r>
              <a:rPr lang="en-US" dirty="0" err="1" smtClean="0"/>
              <a:t>args</a:t>
            </a:r>
            <a:r>
              <a:rPr lang="en-US" dirty="0" smtClean="0"/>
              <a:t>[]){  </a:t>
            </a:r>
          </a:p>
          <a:p>
            <a:pPr lvl="0">
              <a:buNone/>
            </a:pPr>
            <a:r>
              <a:rPr lang="en-US" dirty="0" smtClean="0"/>
              <a:t>   A </a:t>
            </a:r>
            <a:r>
              <a:rPr lang="en-US" dirty="0" err="1" smtClean="0"/>
              <a:t>obj</a:t>
            </a:r>
            <a:r>
              <a:rPr lang="en-US" dirty="0" smtClean="0"/>
              <a:t> = new A();  </a:t>
            </a:r>
          </a:p>
          <a:p>
            <a:pPr lvl="0">
              <a:buNone/>
            </a:pPr>
            <a:r>
              <a:rPr lang="en-US" dirty="0" smtClean="0"/>
              <a:t>   obj.msg();  </a:t>
            </a:r>
          </a:p>
          <a:p>
            <a:pPr lvl="0">
              <a:buNone/>
            </a:pPr>
            <a:r>
              <a:rPr lang="en-US" dirty="0" smtClean="0"/>
              <a:t>  }  </a:t>
            </a:r>
          </a:p>
          <a:p>
            <a:pPr lvl="0">
              <a:buNone/>
            </a:pPr>
            <a:r>
              <a:rPr lang="en-US" dirty="0" smtClean="0"/>
              <a:t>}  </a:t>
            </a:r>
          </a:p>
          <a:p>
            <a:endParaRPr lang="ta-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3) Using fully qualified name</a:t>
            </a:r>
            <a:endParaRPr lang="ta-IN" dirty="0"/>
          </a:p>
        </p:txBody>
      </p:sp>
      <p:sp>
        <p:nvSpPr>
          <p:cNvPr id="3" name="Content Placeholder 2"/>
          <p:cNvSpPr>
            <a:spLocks noGrp="1"/>
          </p:cNvSpPr>
          <p:nvPr>
            <p:ph idx="1"/>
          </p:nvPr>
        </p:nvSpPr>
        <p:spPr/>
        <p:txBody>
          <a:bodyPr/>
          <a:lstStyle/>
          <a:p>
            <a:r>
              <a:rPr lang="en-US" dirty="0" smtClean="0"/>
              <a:t>If you use fully qualified name then only declared class of this package will be accessible. Now there is no need to import. But you need to use fully qualified name every time when you are accessing the class or interface.</a:t>
            </a:r>
          </a:p>
          <a:p>
            <a:r>
              <a:rPr lang="en-US" dirty="0" smtClean="0"/>
              <a:t>It is generally used when two packages have same class name e.g. </a:t>
            </a:r>
            <a:r>
              <a:rPr lang="en-US" dirty="0" err="1" smtClean="0"/>
              <a:t>java.util</a:t>
            </a:r>
            <a:r>
              <a:rPr lang="en-US" dirty="0" smtClean="0"/>
              <a:t> and java.sql packages contain Date class.</a:t>
            </a:r>
          </a:p>
          <a:p>
            <a:endParaRPr lang="ta-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package by import fully qualified name</a:t>
            </a:r>
            <a:endParaRPr lang="ta-IN" dirty="0"/>
          </a:p>
        </p:txBody>
      </p:sp>
      <p:sp>
        <p:nvSpPr>
          <p:cNvPr id="3" name="Content Placeholder 2"/>
          <p:cNvSpPr>
            <a:spLocks noGrp="1"/>
          </p:cNvSpPr>
          <p:nvPr>
            <p:ph idx="1"/>
          </p:nvPr>
        </p:nvSpPr>
        <p:spPr/>
        <p:txBody>
          <a:bodyPr>
            <a:normAutofit fontScale="77500" lnSpcReduction="20000"/>
          </a:bodyPr>
          <a:lstStyle/>
          <a:p>
            <a:pPr lvl="0">
              <a:buNone/>
            </a:pPr>
            <a:r>
              <a:rPr lang="en-US" dirty="0" smtClean="0"/>
              <a:t>//save by A.java  </a:t>
            </a:r>
          </a:p>
          <a:p>
            <a:pPr lvl="0">
              <a:buNone/>
            </a:pPr>
            <a:r>
              <a:rPr lang="en-US" dirty="0" smtClean="0"/>
              <a:t>package pack;  </a:t>
            </a:r>
          </a:p>
          <a:p>
            <a:pPr lvl="0">
              <a:buNone/>
            </a:pPr>
            <a:r>
              <a:rPr lang="en-US" dirty="0" smtClean="0"/>
              <a:t>public class A{  </a:t>
            </a:r>
          </a:p>
          <a:p>
            <a:pPr lvl="0">
              <a:buNone/>
            </a:pPr>
            <a:r>
              <a:rPr lang="en-US" dirty="0" smtClean="0"/>
              <a:t>  public void </a:t>
            </a:r>
            <a:r>
              <a:rPr lang="en-US" dirty="0" err="1" smtClean="0"/>
              <a:t>msg</a:t>
            </a:r>
            <a:r>
              <a:rPr lang="en-US" dirty="0" smtClean="0"/>
              <a:t>(){System.out.println("Hello");}  </a:t>
            </a:r>
          </a:p>
          <a:p>
            <a:pPr lvl="0">
              <a:buNone/>
            </a:pPr>
            <a:r>
              <a:rPr lang="en-US" dirty="0" smtClean="0"/>
              <a:t>}  </a:t>
            </a:r>
          </a:p>
          <a:p>
            <a:pPr lvl="0">
              <a:buNone/>
            </a:pPr>
            <a:endParaRPr lang="en-US" dirty="0" smtClean="0"/>
          </a:p>
          <a:p>
            <a:pPr lvl="0">
              <a:buNone/>
            </a:pPr>
            <a:r>
              <a:rPr lang="en-US" dirty="0" smtClean="0"/>
              <a:t>//save by B.java  </a:t>
            </a:r>
          </a:p>
          <a:p>
            <a:pPr lvl="0">
              <a:buNone/>
            </a:pPr>
            <a:r>
              <a:rPr lang="en-US" dirty="0" smtClean="0"/>
              <a:t>package </a:t>
            </a:r>
            <a:r>
              <a:rPr lang="en-US" dirty="0" err="1" smtClean="0"/>
              <a:t>mypack</a:t>
            </a:r>
            <a:r>
              <a:rPr lang="en-US" dirty="0" smtClean="0"/>
              <a:t>;  </a:t>
            </a:r>
          </a:p>
          <a:p>
            <a:pPr lvl="0">
              <a:buNone/>
            </a:pPr>
            <a:r>
              <a:rPr lang="en-US" dirty="0" smtClean="0"/>
              <a:t>class B{  </a:t>
            </a:r>
          </a:p>
          <a:p>
            <a:pPr lvl="0">
              <a:buNone/>
            </a:pPr>
            <a:r>
              <a:rPr lang="en-US" dirty="0" smtClean="0"/>
              <a:t>  public static void main(String </a:t>
            </a:r>
            <a:r>
              <a:rPr lang="en-US" dirty="0" err="1" smtClean="0"/>
              <a:t>args</a:t>
            </a:r>
            <a:r>
              <a:rPr lang="en-US" dirty="0" smtClean="0"/>
              <a:t>[]){  </a:t>
            </a:r>
          </a:p>
          <a:p>
            <a:pPr lvl="0">
              <a:buNone/>
            </a:pPr>
            <a:r>
              <a:rPr lang="en-US" dirty="0" smtClean="0"/>
              <a:t>   </a:t>
            </a:r>
            <a:r>
              <a:rPr lang="en-US" dirty="0" err="1" smtClean="0"/>
              <a:t>pack.A</a:t>
            </a:r>
            <a:r>
              <a:rPr lang="en-US" dirty="0" smtClean="0"/>
              <a:t> </a:t>
            </a:r>
            <a:r>
              <a:rPr lang="en-US" dirty="0" err="1" smtClean="0"/>
              <a:t>obj</a:t>
            </a:r>
            <a:r>
              <a:rPr lang="en-US" dirty="0" smtClean="0"/>
              <a:t> = new </a:t>
            </a:r>
            <a:r>
              <a:rPr lang="en-US" dirty="0" err="1" smtClean="0"/>
              <a:t>pack.A</a:t>
            </a:r>
            <a:r>
              <a:rPr lang="en-US" dirty="0" smtClean="0"/>
              <a:t>();//using fully qualified name  </a:t>
            </a:r>
          </a:p>
          <a:p>
            <a:pPr lvl="0">
              <a:buNone/>
            </a:pPr>
            <a:r>
              <a:rPr lang="en-US" dirty="0" smtClean="0"/>
              <a:t>   obj.msg();  </a:t>
            </a:r>
          </a:p>
          <a:p>
            <a:pPr lvl="0">
              <a:buNone/>
            </a:pPr>
            <a:r>
              <a:rPr lang="en-US" dirty="0" smtClean="0"/>
              <a:t>  }  </a:t>
            </a:r>
          </a:p>
          <a:p>
            <a:pPr>
              <a:buNone/>
            </a:pPr>
            <a:r>
              <a:rPr lang="en-US" dirty="0" smtClean="0"/>
              <a:t>}</a:t>
            </a:r>
          </a:p>
          <a:p>
            <a:pPr>
              <a:buNone/>
            </a:pPr>
            <a:endParaRPr lang="en-US" b="1" i="1" dirty="0" smtClean="0"/>
          </a:p>
          <a:p>
            <a:pPr>
              <a:buNone/>
            </a:pPr>
            <a:endParaRPr lang="ta-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 Package</a:t>
            </a:r>
            <a:endParaRPr lang="ta-IN" dirty="0"/>
          </a:p>
        </p:txBody>
      </p:sp>
      <p:sp>
        <p:nvSpPr>
          <p:cNvPr id="3" name="Content Placeholder 2"/>
          <p:cNvSpPr>
            <a:spLocks noGrp="1"/>
          </p:cNvSpPr>
          <p:nvPr>
            <p:ph idx="1"/>
          </p:nvPr>
        </p:nvSpPr>
        <p:spPr/>
        <p:txBody>
          <a:bodyPr>
            <a:normAutofit lnSpcReduction="10000"/>
          </a:bodyPr>
          <a:lstStyle/>
          <a:p>
            <a:r>
              <a:rPr lang="en-US" dirty="0" smtClean="0"/>
              <a:t>A </a:t>
            </a:r>
            <a:r>
              <a:rPr lang="en-US" b="1" dirty="0" smtClean="0"/>
              <a:t>java package</a:t>
            </a:r>
            <a:r>
              <a:rPr lang="en-US" dirty="0" smtClean="0"/>
              <a:t> is a group of similar types of classes, interfaces and sub-packages. </a:t>
            </a:r>
          </a:p>
          <a:p>
            <a:r>
              <a:rPr lang="en-US" dirty="0" smtClean="0"/>
              <a:t>Package in java can be categorized in two form, built-in package and user-defined package. </a:t>
            </a:r>
          </a:p>
          <a:p>
            <a:r>
              <a:rPr lang="en-US" dirty="0" smtClean="0"/>
              <a:t>There are many built-in packages such as java, </a:t>
            </a:r>
            <a:r>
              <a:rPr lang="en-US" dirty="0" err="1" smtClean="0"/>
              <a:t>lang</a:t>
            </a:r>
            <a:r>
              <a:rPr lang="en-US" dirty="0" smtClean="0"/>
              <a:t>, </a:t>
            </a:r>
            <a:r>
              <a:rPr lang="en-US" dirty="0" err="1" smtClean="0"/>
              <a:t>awt</a:t>
            </a:r>
            <a:r>
              <a:rPr lang="en-US" dirty="0" smtClean="0"/>
              <a:t>, </a:t>
            </a:r>
            <a:r>
              <a:rPr lang="en-US" dirty="0" err="1" smtClean="0"/>
              <a:t>javax</a:t>
            </a:r>
            <a:r>
              <a:rPr lang="en-US" dirty="0" smtClean="0"/>
              <a:t>, swing, net, </a:t>
            </a:r>
            <a:r>
              <a:rPr lang="en-US" dirty="0" err="1" smtClean="0"/>
              <a:t>io</a:t>
            </a:r>
            <a:r>
              <a:rPr lang="en-US" dirty="0" smtClean="0"/>
              <a:t>, </a:t>
            </a:r>
            <a:r>
              <a:rPr lang="en-US" dirty="0" err="1" smtClean="0"/>
              <a:t>util</a:t>
            </a:r>
            <a:r>
              <a:rPr lang="en-US" dirty="0" smtClean="0"/>
              <a:t>, </a:t>
            </a:r>
            <a:r>
              <a:rPr lang="en-US" dirty="0" err="1" smtClean="0"/>
              <a:t>sql</a:t>
            </a:r>
            <a:r>
              <a:rPr lang="en-US" dirty="0" smtClean="0"/>
              <a:t> etc.</a:t>
            </a:r>
          </a:p>
          <a:p>
            <a:r>
              <a:rPr lang="en-US" dirty="0" smtClean="0"/>
              <a:t>Here, we will have the detailed learning of creating and using user-defined packages. </a:t>
            </a:r>
          </a:p>
          <a:p>
            <a:endParaRPr lang="ta-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Advantage of Java Package</a:t>
            </a:r>
            <a:endParaRPr lang="ta-IN" dirty="0"/>
          </a:p>
        </p:txBody>
      </p:sp>
      <p:sp>
        <p:nvSpPr>
          <p:cNvPr id="3" name="Content Placeholder 2"/>
          <p:cNvSpPr>
            <a:spLocks noGrp="1"/>
          </p:cNvSpPr>
          <p:nvPr>
            <p:ph idx="1"/>
          </p:nvPr>
        </p:nvSpPr>
        <p:spPr/>
        <p:txBody>
          <a:bodyPr/>
          <a:lstStyle/>
          <a:p>
            <a:pPr>
              <a:buNone/>
            </a:pPr>
            <a:r>
              <a:rPr lang="en-US" dirty="0" smtClean="0"/>
              <a:t>1) Java package is used to categorize the classes and interfaces so that they can be easily maintained.</a:t>
            </a:r>
          </a:p>
          <a:p>
            <a:pPr>
              <a:buNone/>
            </a:pPr>
            <a:r>
              <a:rPr lang="en-US" dirty="0" smtClean="0"/>
              <a:t>2) Java package provides access protection.</a:t>
            </a:r>
          </a:p>
          <a:p>
            <a:pPr>
              <a:buNone/>
            </a:pPr>
            <a:r>
              <a:rPr lang="en-US" dirty="0" smtClean="0"/>
              <a:t>3) Java package removes naming collision.</a:t>
            </a:r>
          </a:p>
          <a:p>
            <a:pPr>
              <a:buNone/>
            </a:pPr>
            <a:endParaRPr lang="ta-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ckage in java"/>
          <p:cNvPicPr/>
          <p:nvPr/>
        </p:nvPicPr>
        <p:blipFill>
          <a:blip r:embed="rId2"/>
          <a:srcRect/>
          <a:stretch>
            <a:fillRect/>
          </a:stretch>
        </p:blipFill>
        <p:spPr bwMode="auto">
          <a:xfrm>
            <a:off x="533400" y="228600"/>
            <a:ext cx="8610600" cy="66294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Simple example of java package</a:t>
            </a:r>
            <a:endParaRPr lang="ta-IN" dirty="0"/>
          </a:p>
        </p:txBody>
      </p:sp>
      <p:sp>
        <p:nvSpPr>
          <p:cNvPr id="3" name="Content Placeholder 2"/>
          <p:cNvSpPr>
            <a:spLocks noGrp="1"/>
          </p:cNvSpPr>
          <p:nvPr>
            <p:ph idx="1"/>
          </p:nvPr>
        </p:nvSpPr>
        <p:spPr/>
        <p:txBody>
          <a:bodyPr>
            <a:normAutofit/>
          </a:bodyPr>
          <a:lstStyle/>
          <a:p>
            <a:r>
              <a:rPr lang="en-US" dirty="0" smtClean="0"/>
              <a:t>The </a:t>
            </a:r>
            <a:r>
              <a:rPr lang="en-US" b="1" dirty="0" smtClean="0"/>
              <a:t>package keyword</a:t>
            </a:r>
            <a:r>
              <a:rPr lang="en-US" dirty="0" smtClean="0"/>
              <a:t> is used to create a package in java.</a:t>
            </a:r>
          </a:p>
          <a:p>
            <a:pPr lvl="0">
              <a:buNone/>
            </a:pPr>
            <a:r>
              <a:rPr lang="en-US" dirty="0" smtClean="0"/>
              <a:t>//save as Simple.java  </a:t>
            </a:r>
          </a:p>
          <a:p>
            <a:pPr lvl="0">
              <a:buNone/>
            </a:pPr>
            <a:r>
              <a:rPr lang="en-US" dirty="0" smtClean="0"/>
              <a:t>package </a:t>
            </a:r>
            <a:r>
              <a:rPr lang="en-US" dirty="0" err="1" smtClean="0"/>
              <a:t>mypack</a:t>
            </a:r>
            <a:r>
              <a:rPr lang="en-US" dirty="0" smtClean="0"/>
              <a:t>;  </a:t>
            </a:r>
          </a:p>
          <a:p>
            <a:pPr lvl="0">
              <a:buNone/>
            </a:pPr>
            <a:r>
              <a:rPr lang="en-US" dirty="0" smtClean="0"/>
              <a:t>public class Simple{  </a:t>
            </a:r>
          </a:p>
          <a:p>
            <a:pPr lvl="0">
              <a:buNone/>
            </a:pPr>
            <a:r>
              <a:rPr lang="en-US" dirty="0" smtClean="0"/>
              <a:t>public static void main(String </a:t>
            </a:r>
            <a:r>
              <a:rPr lang="en-US" dirty="0" err="1" smtClean="0"/>
              <a:t>args</a:t>
            </a:r>
            <a:r>
              <a:rPr lang="en-US" dirty="0" smtClean="0"/>
              <a:t>[]){  </a:t>
            </a:r>
          </a:p>
          <a:p>
            <a:pPr lvl="0">
              <a:buNone/>
            </a:pPr>
            <a:r>
              <a:rPr lang="en-US" dirty="0" smtClean="0"/>
              <a:t>System.out.println("Welcome to package");  </a:t>
            </a:r>
          </a:p>
          <a:p>
            <a:pPr lvl="0">
              <a:buNone/>
            </a:pPr>
            <a:r>
              <a:rPr lang="en-US" dirty="0" smtClean="0"/>
              <a:t> }  </a:t>
            </a:r>
          </a:p>
          <a:p>
            <a:pPr lvl="0">
              <a:buNone/>
            </a:pPr>
            <a:r>
              <a:rPr lang="en-US" dirty="0" smtClean="0"/>
              <a:t>}  </a:t>
            </a:r>
          </a:p>
          <a:p>
            <a:pPr>
              <a:buNone/>
            </a:pPr>
            <a:endParaRPr lang="ta-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to compile java package</a:t>
            </a:r>
            <a:endParaRPr lang="ta-IN" dirty="0"/>
          </a:p>
        </p:txBody>
      </p:sp>
      <p:sp>
        <p:nvSpPr>
          <p:cNvPr id="3" name="Content Placeholder 2"/>
          <p:cNvSpPr>
            <a:spLocks noGrp="1"/>
          </p:cNvSpPr>
          <p:nvPr>
            <p:ph idx="1"/>
          </p:nvPr>
        </p:nvSpPr>
        <p:spPr/>
        <p:txBody>
          <a:bodyPr>
            <a:normAutofit fontScale="92500" lnSpcReduction="20000"/>
          </a:bodyPr>
          <a:lstStyle/>
          <a:p>
            <a:r>
              <a:rPr lang="en-US" dirty="0" smtClean="0"/>
              <a:t>If you are not using any IDE, you need to follow the </a:t>
            </a:r>
            <a:r>
              <a:rPr lang="en-US" b="1" dirty="0" smtClean="0"/>
              <a:t>syntax</a:t>
            </a:r>
            <a:r>
              <a:rPr lang="en-US" dirty="0" smtClean="0"/>
              <a:t> given below:</a:t>
            </a:r>
          </a:p>
          <a:p>
            <a:pPr lvl="0"/>
            <a:r>
              <a:rPr lang="en-US" dirty="0" err="1" smtClean="0"/>
              <a:t>javac</a:t>
            </a:r>
            <a:r>
              <a:rPr lang="en-US" dirty="0" smtClean="0"/>
              <a:t> -d directory </a:t>
            </a:r>
            <a:r>
              <a:rPr lang="en-US" dirty="0" err="1" smtClean="0"/>
              <a:t>javafilename</a:t>
            </a:r>
            <a:r>
              <a:rPr lang="en-US" dirty="0" smtClean="0"/>
              <a:t>  </a:t>
            </a:r>
          </a:p>
          <a:p>
            <a:r>
              <a:rPr lang="en-US" dirty="0" smtClean="0"/>
              <a:t>For </a:t>
            </a:r>
            <a:r>
              <a:rPr lang="en-US" b="1" dirty="0" smtClean="0"/>
              <a:t>example</a:t>
            </a:r>
            <a:endParaRPr lang="en-US" dirty="0" smtClean="0"/>
          </a:p>
          <a:p>
            <a:pPr lvl="0"/>
            <a:r>
              <a:rPr lang="en-US" dirty="0" err="1" smtClean="0"/>
              <a:t>javac</a:t>
            </a:r>
            <a:r>
              <a:rPr lang="en-US" dirty="0" smtClean="0"/>
              <a:t> -d . Simple.java  </a:t>
            </a:r>
          </a:p>
          <a:p>
            <a:r>
              <a:rPr lang="en-US" dirty="0" smtClean="0"/>
              <a:t>The -d switch specifies the destination where to put the generated class file. You can use any directory name like /home (in case of Linux), d:/abc (in case of windows) etc. If you want to keep the package within the same directory, you can use . (dot).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run java package program</a:t>
            </a:r>
            <a:endParaRPr lang="ta-IN" dirty="0"/>
          </a:p>
        </p:txBody>
      </p:sp>
      <p:sp>
        <p:nvSpPr>
          <p:cNvPr id="3" name="Content Placeholder 2"/>
          <p:cNvSpPr>
            <a:spLocks noGrp="1"/>
          </p:cNvSpPr>
          <p:nvPr>
            <p:ph idx="1"/>
          </p:nvPr>
        </p:nvSpPr>
        <p:spPr/>
        <p:txBody>
          <a:bodyPr/>
          <a:lstStyle/>
          <a:p>
            <a:r>
              <a:rPr lang="en-US" dirty="0" smtClean="0"/>
              <a:t>You need to use fully qualified name e.g. </a:t>
            </a:r>
            <a:r>
              <a:rPr lang="en-US" dirty="0" err="1" smtClean="0"/>
              <a:t>mypack.Simple</a:t>
            </a:r>
            <a:r>
              <a:rPr lang="en-US" dirty="0" smtClean="0"/>
              <a:t> etc to run the class. </a:t>
            </a:r>
          </a:p>
          <a:p>
            <a:r>
              <a:rPr lang="en-US" b="1" dirty="0" smtClean="0"/>
              <a:t>To Compile:</a:t>
            </a:r>
            <a:r>
              <a:rPr lang="en-US" dirty="0" smtClean="0"/>
              <a:t> </a:t>
            </a:r>
            <a:r>
              <a:rPr lang="en-US" dirty="0" err="1" smtClean="0"/>
              <a:t>javac</a:t>
            </a:r>
            <a:r>
              <a:rPr lang="en-US" dirty="0" smtClean="0"/>
              <a:t> -d . Simple.java</a:t>
            </a:r>
          </a:p>
          <a:p>
            <a:r>
              <a:rPr lang="en-US" b="1" dirty="0" smtClean="0"/>
              <a:t>To Run:</a:t>
            </a:r>
            <a:r>
              <a:rPr lang="en-US" dirty="0" smtClean="0"/>
              <a:t> java </a:t>
            </a:r>
            <a:r>
              <a:rPr lang="en-US" dirty="0" err="1" smtClean="0"/>
              <a:t>mypack.Simple</a:t>
            </a:r>
            <a:endParaRPr lang="en-US" dirty="0" smtClean="0"/>
          </a:p>
          <a:p>
            <a:r>
              <a:rPr lang="en-US" dirty="0" err="1" smtClean="0"/>
              <a:t>Output:Welcome</a:t>
            </a:r>
            <a:r>
              <a:rPr lang="en-US" dirty="0" smtClean="0"/>
              <a:t> to package The -d is a switch that tells the compiler where to put the class file i.e. it represents destination. The . represents the current folder. </a:t>
            </a:r>
          </a:p>
          <a:p>
            <a:endParaRPr lang="ta-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access package from another package?</a:t>
            </a:r>
            <a:endParaRPr lang="ta-IN" dirty="0"/>
          </a:p>
        </p:txBody>
      </p:sp>
      <p:sp>
        <p:nvSpPr>
          <p:cNvPr id="3" name="Content Placeholder 2"/>
          <p:cNvSpPr>
            <a:spLocks noGrp="1"/>
          </p:cNvSpPr>
          <p:nvPr>
            <p:ph idx="1"/>
          </p:nvPr>
        </p:nvSpPr>
        <p:spPr/>
        <p:txBody>
          <a:bodyPr/>
          <a:lstStyle/>
          <a:p>
            <a:r>
              <a:rPr lang="en-US" dirty="0" smtClean="0"/>
              <a:t>There are three ways to access the package from outside the package.</a:t>
            </a:r>
          </a:p>
          <a:p>
            <a:pPr lvl="0"/>
            <a:r>
              <a:rPr lang="en-US" dirty="0" smtClean="0"/>
              <a:t>import package.*;</a:t>
            </a:r>
          </a:p>
          <a:p>
            <a:pPr lvl="0"/>
            <a:r>
              <a:rPr lang="en-US" dirty="0" smtClean="0"/>
              <a:t>import </a:t>
            </a:r>
            <a:r>
              <a:rPr lang="en-US" dirty="0" err="1" smtClean="0"/>
              <a:t>package.classname</a:t>
            </a:r>
            <a:r>
              <a:rPr lang="en-US" dirty="0" smtClean="0"/>
              <a:t>;</a:t>
            </a:r>
          </a:p>
          <a:p>
            <a:pPr lvl="0"/>
            <a:r>
              <a:rPr lang="en-US" dirty="0" smtClean="0"/>
              <a:t>fully qualified name.</a:t>
            </a:r>
          </a:p>
          <a:p>
            <a:endParaRPr lang="ta-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1) Using packagename.*</a:t>
            </a:r>
            <a:endParaRPr lang="ta-IN" dirty="0"/>
          </a:p>
        </p:txBody>
      </p:sp>
      <p:sp>
        <p:nvSpPr>
          <p:cNvPr id="3" name="Content Placeholder 2"/>
          <p:cNvSpPr>
            <a:spLocks noGrp="1"/>
          </p:cNvSpPr>
          <p:nvPr>
            <p:ph idx="1"/>
          </p:nvPr>
        </p:nvSpPr>
        <p:spPr/>
        <p:txBody>
          <a:bodyPr/>
          <a:lstStyle/>
          <a:p>
            <a:r>
              <a:rPr lang="en-US" dirty="0" smtClean="0"/>
              <a:t>If you use package.* then all the classes and interfaces of this package will be accessible but not </a:t>
            </a:r>
            <a:r>
              <a:rPr lang="en-US" dirty="0" err="1" smtClean="0"/>
              <a:t>subpackages</a:t>
            </a:r>
            <a:r>
              <a:rPr lang="en-US" dirty="0" smtClean="0"/>
              <a:t>. </a:t>
            </a:r>
          </a:p>
          <a:p>
            <a:r>
              <a:rPr lang="en-US" dirty="0" smtClean="0"/>
              <a:t>The import keyword is used to make the classes and interface of another package accessible to the current package.</a:t>
            </a:r>
          </a:p>
          <a:p>
            <a:endParaRPr lang="ta-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34</TotalTime>
  <Words>418</Words>
  <Application>Microsoft Office PowerPoint</Application>
  <PresentationFormat>On-screen Show (4:3)</PresentationFormat>
  <Paragraphs>90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Module</vt:lpstr>
      <vt:lpstr>Java Package</vt:lpstr>
      <vt:lpstr>Java Package</vt:lpstr>
      <vt:lpstr>Advantage of Java Package</vt:lpstr>
      <vt:lpstr>Slide 4</vt:lpstr>
      <vt:lpstr>Simple example of java package</vt:lpstr>
      <vt:lpstr>How to compile java package</vt:lpstr>
      <vt:lpstr>How to run java package program</vt:lpstr>
      <vt:lpstr>How to access package from another package?</vt:lpstr>
      <vt:lpstr>1) Using packagename.*</vt:lpstr>
      <vt:lpstr>Example of package that import the packagename.*</vt:lpstr>
      <vt:lpstr>2) Using packagename.classname</vt:lpstr>
      <vt:lpstr>3) Using fully qualified name</vt:lpstr>
      <vt:lpstr>Example of package by import fully qualified name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Package</dc:title>
  <dc:creator>user</dc:creator>
  <cp:lastModifiedBy>user</cp:lastModifiedBy>
  <cp:revision>16</cp:revision>
  <dcterms:created xsi:type="dcterms:W3CDTF">2016-06-13T00:00:04Z</dcterms:created>
  <dcterms:modified xsi:type="dcterms:W3CDTF">2016-06-14T03:52:26Z</dcterms:modified>
</cp:coreProperties>
</file>