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9144000" cy="6858000" type="screen4x3"/>
  <p:notesSz cx="6858000" cy="9144000"/>
  <p:defaultText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6798515A-F950-46DC-9145-C380F0100684}" type="datetimeFigureOut">
              <a:rPr lang="ta-IN" smtClean="0"/>
              <a:t>13-06-2016</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1FBEA8D3-71C7-4832-A1B1-EE4E4A1CB5D3}" type="slidenum">
              <a:rPr lang="ta-IN" smtClean="0"/>
              <a:t>‹#›</a:t>
            </a:fld>
            <a:endParaRPr lang="ta-IN"/>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98515A-F950-46DC-9145-C380F0100684}" type="datetimeFigureOut">
              <a:rPr lang="ta-IN" smtClean="0"/>
              <a:t>13-06-2016</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1FBEA8D3-71C7-4832-A1B1-EE4E4A1CB5D3}" type="slidenum">
              <a:rPr lang="ta-IN" smtClean="0"/>
              <a:t>‹#›</a:t>
            </a:fld>
            <a:endParaRPr lang="ta-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98515A-F950-46DC-9145-C380F0100684}" type="datetimeFigureOut">
              <a:rPr lang="ta-IN" smtClean="0"/>
              <a:t>13-06-2016</a:t>
            </a:fld>
            <a:endParaRPr lang="ta-IN"/>
          </a:p>
        </p:txBody>
      </p:sp>
      <p:sp>
        <p:nvSpPr>
          <p:cNvPr id="5" name="Footer Placeholder 4"/>
          <p:cNvSpPr>
            <a:spLocks noGrp="1"/>
          </p:cNvSpPr>
          <p:nvPr>
            <p:ph type="ftr" sz="quarter" idx="11"/>
          </p:nvPr>
        </p:nvSpPr>
        <p:spPr>
          <a:xfrm>
            <a:off x="2640597" y="6377459"/>
            <a:ext cx="3836404" cy="365125"/>
          </a:xfrm>
        </p:spPr>
        <p:txBody>
          <a:bodyPr/>
          <a:lstStyle/>
          <a:p>
            <a:endParaRPr lang="ta-IN"/>
          </a:p>
        </p:txBody>
      </p:sp>
      <p:sp>
        <p:nvSpPr>
          <p:cNvPr id="6" name="Slide Number Placeholder 5"/>
          <p:cNvSpPr>
            <a:spLocks noGrp="1"/>
          </p:cNvSpPr>
          <p:nvPr>
            <p:ph type="sldNum" sz="quarter" idx="12"/>
          </p:nvPr>
        </p:nvSpPr>
        <p:spPr/>
        <p:txBody>
          <a:bodyPr/>
          <a:lstStyle/>
          <a:p>
            <a:fld id="{1FBEA8D3-71C7-4832-A1B1-EE4E4A1CB5D3}" type="slidenum">
              <a:rPr lang="ta-IN" smtClean="0"/>
              <a:t>‹#›</a:t>
            </a:fld>
            <a:endParaRPr lang="ta-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98515A-F950-46DC-9145-C380F0100684}" type="datetimeFigureOut">
              <a:rPr lang="ta-IN" smtClean="0"/>
              <a:t>13-06-2016</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1FBEA8D3-71C7-4832-A1B1-EE4E4A1CB5D3}" type="slidenum">
              <a:rPr lang="ta-IN" smtClean="0"/>
              <a:t>‹#›</a:t>
            </a:fld>
            <a:endParaRPr lang="ta-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798515A-F950-46DC-9145-C380F0100684}" type="datetimeFigureOut">
              <a:rPr lang="ta-IN" smtClean="0"/>
              <a:t>13-06-2016</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1FBEA8D3-71C7-4832-A1B1-EE4E4A1CB5D3}" type="slidenum">
              <a:rPr lang="ta-IN" smtClean="0"/>
              <a:t>‹#›</a:t>
            </a:fld>
            <a:endParaRPr lang="ta-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798515A-F950-46DC-9145-C380F0100684}" type="datetimeFigureOut">
              <a:rPr lang="ta-IN" smtClean="0"/>
              <a:t>13-06-2016</a:t>
            </a:fld>
            <a:endParaRPr lang="ta-IN"/>
          </a:p>
        </p:txBody>
      </p:sp>
      <p:sp>
        <p:nvSpPr>
          <p:cNvPr id="6" name="Footer Placeholder 5"/>
          <p:cNvSpPr>
            <a:spLocks noGrp="1"/>
          </p:cNvSpPr>
          <p:nvPr>
            <p:ph type="ftr" sz="quarter" idx="11"/>
          </p:nvPr>
        </p:nvSpPr>
        <p:spPr/>
        <p:txBody>
          <a:bodyPr/>
          <a:lstStyle/>
          <a:p>
            <a:endParaRPr lang="ta-IN"/>
          </a:p>
        </p:txBody>
      </p:sp>
      <p:sp>
        <p:nvSpPr>
          <p:cNvPr id="7" name="Slide Number Placeholder 6"/>
          <p:cNvSpPr>
            <a:spLocks noGrp="1"/>
          </p:cNvSpPr>
          <p:nvPr>
            <p:ph type="sldNum" sz="quarter" idx="12"/>
          </p:nvPr>
        </p:nvSpPr>
        <p:spPr/>
        <p:txBody>
          <a:bodyPr/>
          <a:lstStyle/>
          <a:p>
            <a:fld id="{1FBEA8D3-71C7-4832-A1B1-EE4E4A1CB5D3}" type="slidenum">
              <a:rPr lang="ta-IN" smtClean="0"/>
              <a:t>‹#›</a:t>
            </a:fld>
            <a:endParaRPr lang="ta-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798515A-F950-46DC-9145-C380F0100684}" type="datetimeFigureOut">
              <a:rPr lang="ta-IN" smtClean="0"/>
              <a:t>13-06-2016</a:t>
            </a:fld>
            <a:endParaRPr lang="ta-IN"/>
          </a:p>
        </p:txBody>
      </p:sp>
      <p:sp>
        <p:nvSpPr>
          <p:cNvPr id="8" name="Footer Placeholder 7"/>
          <p:cNvSpPr>
            <a:spLocks noGrp="1"/>
          </p:cNvSpPr>
          <p:nvPr>
            <p:ph type="ftr" sz="quarter" idx="11"/>
          </p:nvPr>
        </p:nvSpPr>
        <p:spPr/>
        <p:txBody>
          <a:bodyPr/>
          <a:lstStyle/>
          <a:p>
            <a:endParaRPr lang="ta-IN"/>
          </a:p>
        </p:txBody>
      </p:sp>
      <p:sp>
        <p:nvSpPr>
          <p:cNvPr id="9" name="Slide Number Placeholder 8"/>
          <p:cNvSpPr>
            <a:spLocks noGrp="1"/>
          </p:cNvSpPr>
          <p:nvPr>
            <p:ph type="sldNum" sz="quarter" idx="12"/>
          </p:nvPr>
        </p:nvSpPr>
        <p:spPr/>
        <p:txBody>
          <a:bodyPr/>
          <a:lstStyle/>
          <a:p>
            <a:fld id="{1FBEA8D3-71C7-4832-A1B1-EE4E4A1CB5D3}" type="slidenum">
              <a:rPr lang="ta-IN" smtClean="0"/>
              <a:t>‹#›</a:t>
            </a:fld>
            <a:endParaRPr lang="ta-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798515A-F950-46DC-9145-C380F0100684}" type="datetimeFigureOut">
              <a:rPr lang="ta-IN" smtClean="0"/>
              <a:t>13-06-2016</a:t>
            </a:fld>
            <a:endParaRPr lang="ta-IN"/>
          </a:p>
        </p:txBody>
      </p:sp>
      <p:sp>
        <p:nvSpPr>
          <p:cNvPr id="4" name="Footer Placeholder 3"/>
          <p:cNvSpPr>
            <a:spLocks noGrp="1"/>
          </p:cNvSpPr>
          <p:nvPr>
            <p:ph type="ftr" sz="quarter" idx="11"/>
          </p:nvPr>
        </p:nvSpPr>
        <p:spPr/>
        <p:txBody>
          <a:bodyPr/>
          <a:lstStyle/>
          <a:p>
            <a:endParaRPr lang="ta-IN"/>
          </a:p>
        </p:txBody>
      </p:sp>
      <p:sp>
        <p:nvSpPr>
          <p:cNvPr id="5" name="Slide Number Placeholder 4"/>
          <p:cNvSpPr>
            <a:spLocks noGrp="1"/>
          </p:cNvSpPr>
          <p:nvPr>
            <p:ph type="sldNum" sz="quarter" idx="12"/>
          </p:nvPr>
        </p:nvSpPr>
        <p:spPr/>
        <p:txBody>
          <a:bodyPr/>
          <a:lstStyle/>
          <a:p>
            <a:fld id="{1FBEA8D3-71C7-4832-A1B1-EE4E4A1CB5D3}" type="slidenum">
              <a:rPr lang="ta-IN" smtClean="0"/>
              <a:t>‹#›</a:t>
            </a:fld>
            <a:endParaRPr lang="ta-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98515A-F950-46DC-9145-C380F0100684}" type="datetimeFigureOut">
              <a:rPr lang="ta-IN" smtClean="0"/>
              <a:t>13-06-2016</a:t>
            </a:fld>
            <a:endParaRPr lang="ta-IN"/>
          </a:p>
        </p:txBody>
      </p:sp>
      <p:sp>
        <p:nvSpPr>
          <p:cNvPr id="3" name="Footer Placeholder 2"/>
          <p:cNvSpPr>
            <a:spLocks noGrp="1"/>
          </p:cNvSpPr>
          <p:nvPr>
            <p:ph type="ftr" sz="quarter" idx="11"/>
          </p:nvPr>
        </p:nvSpPr>
        <p:spPr/>
        <p:txBody>
          <a:bodyPr/>
          <a:lstStyle/>
          <a:p>
            <a:endParaRPr lang="ta-IN"/>
          </a:p>
        </p:txBody>
      </p:sp>
      <p:sp>
        <p:nvSpPr>
          <p:cNvPr id="4" name="Slide Number Placeholder 3"/>
          <p:cNvSpPr>
            <a:spLocks noGrp="1"/>
          </p:cNvSpPr>
          <p:nvPr>
            <p:ph type="sldNum" sz="quarter" idx="12"/>
          </p:nvPr>
        </p:nvSpPr>
        <p:spPr/>
        <p:txBody>
          <a:bodyPr/>
          <a:lstStyle/>
          <a:p>
            <a:fld id="{1FBEA8D3-71C7-4832-A1B1-EE4E4A1CB5D3}" type="slidenum">
              <a:rPr lang="ta-IN" smtClean="0"/>
              <a:t>‹#›</a:t>
            </a:fld>
            <a:endParaRPr lang="ta-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798515A-F950-46DC-9145-C380F0100684}" type="datetimeFigureOut">
              <a:rPr lang="ta-IN" smtClean="0"/>
              <a:t>13-06-2016</a:t>
            </a:fld>
            <a:endParaRPr lang="ta-IN"/>
          </a:p>
        </p:txBody>
      </p:sp>
      <p:sp>
        <p:nvSpPr>
          <p:cNvPr id="6" name="Footer Placeholder 5"/>
          <p:cNvSpPr>
            <a:spLocks noGrp="1"/>
          </p:cNvSpPr>
          <p:nvPr>
            <p:ph type="ftr" sz="quarter" idx="11"/>
          </p:nvPr>
        </p:nvSpPr>
        <p:spPr/>
        <p:txBody>
          <a:bodyPr/>
          <a:lstStyle/>
          <a:p>
            <a:endParaRPr lang="ta-IN"/>
          </a:p>
        </p:txBody>
      </p:sp>
      <p:sp>
        <p:nvSpPr>
          <p:cNvPr id="7" name="Slide Number Placeholder 6"/>
          <p:cNvSpPr>
            <a:spLocks noGrp="1"/>
          </p:cNvSpPr>
          <p:nvPr>
            <p:ph type="sldNum" sz="quarter" idx="12"/>
          </p:nvPr>
        </p:nvSpPr>
        <p:spPr/>
        <p:txBody>
          <a:bodyPr/>
          <a:lstStyle/>
          <a:p>
            <a:fld id="{1FBEA8D3-71C7-4832-A1B1-EE4E4A1CB5D3}" type="slidenum">
              <a:rPr lang="ta-IN" smtClean="0"/>
              <a:t>‹#›</a:t>
            </a:fld>
            <a:endParaRPr lang="ta-IN"/>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6798515A-F950-46DC-9145-C380F0100684}" type="datetimeFigureOut">
              <a:rPr lang="ta-IN" smtClean="0"/>
              <a:t>13-06-2016</a:t>
            </a:fld>
            <a:endParaRPr lang="ta-IN"/>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ta-IN"/>
          </a:p>
        </p:txBody>
      </p:sp>
      <p:sp>
        <p:nvSpPr>
          <p:cNvPr id="7" name="Slide Number Placeholder 6"/>
          <p:cNvSpPr>
            <a:spLocks noGrp="1"/>
          </p:cNvSpPr>
          <p:nvPr>
            <p:ph type="sldNum" sz="quarter" idx="12"/>
          </p:nvPr>
        </p:nvSpPr>
        <p:spPr>
          <a:xfrm>
            <a:off x="8339328" y="1170432"/>
            <a:ext cx="733864" cy="201168"/>
          </a:xfrm>
        </p:spPr>
        <p:txBody>
          <a:bodyPr/>
          <a:lstStyle/>
          <a:p>
            <a:fld id="{1FBEA8D3-71C7-4832-A1B1-EE4E4A1CB5D3}" type="slidenum">
              <a:rPr lang="ta-IN" smtClean="0"/>
              <a:t>‹#›</a:t>
            </a:fld>
            <a:endParaRPr lang="ta-I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6798515A-F950-46DC-9145-C380F0100684}" type="datetimeFigureOut">
              <a:rPr lang="ta-IN" smtClean="0"/>
              <a:t>13-06-2016</a:t>
            </a:fld>
            <a:endParaRPr lang="ta-IN"/>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ta-IN"/>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1FBEA8D3-71C7-4832-A1B1-EE4E4A1CB5D3}" type="slidenum">
              <a:rPr lang="ta-IN" smtClean="0"/>
              <a:t>‹#›</a:t>
            </a:fld>
            <a:endParaRPr lang="ta-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Encapsulation in </a:t>
            </a:r>
            <a:r>
              <a:rPr lang="en-US" b="1" dirty="0" smtClean="0"/>
              <a:t>Java</a:t>
            </a:r>
            <a:endParaRPr lang="ta-IN" dirty="0"/>
          </a:p>
        </p:txBody>
      </p:sp>
      <p:sp>
        <p:nvSpPr>
          <p:cNvPr id="3" name="Subtitle 2"/>
          <p:cNvSpPr>
            <a:spLocks noGrp="1"/>
          </p:cNvSpPr>
          <p:nvPr>
            <p:ph type="subTitle" idx="1"/>
          </p:nvPr>
        </p:nvSpPr>
        <p:spPr/>
        <p:txBody>
          <a:bodyPr/>
          <a:lstStyle/>
          <a:p>
            <a:r>
              <a:rPr lang="en-US" dirty="0" smtClean="0"/>
              <a:t>Presented By S.R.Zameer</a:t>
            </a:r>
            <a:endParaRPr lang="ta-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Encapsulation in </a:t>
            </a:r>
            <a:r>
              <a:rPr lang="en-US" dirty="0" smtClean="0"/>
              <a:t>Java</a:t>
            </a:r>
            <a:endParaRPr lang="ta-IN" dirty="0"/>
          </a:p>
        </p:txBody>
      </p:sp>
      <p:sp>
        <p:nvSpPr>
          <p:cNvPr id="3" name="Content Placeholder 2"/>
          <p:cNvSpPr>
            <a:spLocks noGrp="1"/>
          </p:cNvSpPr>
          <p:nvPr>
            <p:ph idx="1"/>
          </p:nvPr>
        </p:nvSpPr>
        <p:spPr/>
        <p:txBody>
          <a:bodyPr>
            <a:normAutofit lnSpcReduction="10000"/>
          </a:bodyPr>
          <a:lstStyle/>
          <a:p>
            <a:r>
              <a:rPr lang="en-US" b="1" dirty="0" smtClean="0"/>
              <a:t>Encapsulation in java</a:t>
            </a:r>
            <a:r>
              <a:rPr lang="en-US" dirty="0" smtClean="0"/>
              <a:t> is a </a:t>
            </a:r>
            <a:r>
              <a:rPr lang="en-US" i="1" dirty="0" smtClean="0"/>
              <a:t>process of wrapping code and data together into a single unit</a:t>
            </a:r>
            <a:r>
              <a:rPr lang="en-US" dirty="0" smtClean="0"/>
              <a:t>, for example capsule i.e. mixed of several medicines.</a:t>
            </a:r>
          </a:p>
          <a:p>
            <a:r>
              <a:rPr lang="en-US" dirty="0" smtClean="0"/>
              <a:t>We can create a fully encapsulated class in java by making all the data members of the class private. Now we can use setter and getter methods to set and get the data in it.</a:t>
            </a:r>
          </a:p>
          <a:p>
            <a:r>
              <a:rPr lang="en-US" dirty="0" smtClean="0"/>
              <a:t>The </a:t>
            </a:r>
            <a:r>
              <a:rPr lang="en-US" b="1" dirty="0" smtClean="0"/>
              <a:t>Java Bean</a:t>
            </a:r>
            <a:r>
              <a:rPr lang="en-US" dirty="0" smtClean="0"/>
              <a:t> class is the example of fully encapsulated class.</a:t>
            </a:r>
          </a:p>
          <a:p>
            <a:endParaRPr lang="ta-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 of Encapsulation in </a:t>
            </a:r>
            <a:r>
              <a:rPr lang="en-US" dirty="0" smtClean="0"/>
              <a:t>java</a:t>
            </a:r>
            <a:endParaRPr lang="ta-IN" dirty="0"/>
          </a:p>
        </p:txBody>
      </p:sp>
      <p:sp>
        <p:nvSpPr>
          <p:cNvPr id="3" name="Content Placeholder 2"/>
          <p:cNvSpPr>
            <a:spLocks noGrp="1"/>
          </p:cNvSpPr>
          <p:nvPr>
            <p:ph idx="1"/>
          </p:nvPr>
        </p:nvSpPr>
        <p:spPr/>
        <p:txBody>
          <a:bodyPr/>
          <a:lstStyle/>
          <a:p>
            <a:r>
              <a:rPr lang="en-US" dirty="0" smtClean="0"/>
              <a:t>By providing only setter or getter method, you can make the class </a:t>
            </a:r>
            <a:r>
              <a:rPr lang="en-US" b="1" dirty="0" smtClean="0"/>
              <a:t>read-only or write-only</a:t>
            </a:r>
            <a:r>
              <a:rPr lang="en-US" dirty="0" smtClean="0"/>
              <a:t>.</a:t>
            </a:r>
          </a:p>
          <a:p>
            <a:r>
              <a:rPr lang="en-US" dirty="0" smtClean="0"/>
              <a:t>It provides you the </a:t>
            </a:r>
            <a:r>
              <a:rPr lang="en-US" b="1" dirty="0" smtClean="0"/>
              <a:t>control over the data</a:t>
            </a:r>
            <a:r>
              <a:rPr lang="en-US" dirty="0" smtClean="0"/>
              <a:t>. Suppose you want to set the value of id i.e. greater than 100 only, you can write the logic inside the setter method.</a:t>
            </a:r>
          </a:p>
          <a:p>
            <a:endParaRPr lang="ta-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Simple example of encapsulation in </a:t>
            </a:r>
            <a:r>
              <a:rPr lang="en-US" dirty="0" smtClean="0"/>
              <a:t>java</a:t>
            </a:r>
            <a:endParaRPr lang="ta-IN" dirty="0"/>
          </a:p>
        </p:txBody>
      </p:sp>
      <p:sp>
        <p:nvSpPr>
          <p:cNvPr id="3" name="Content Placeholder 2"/>
          <p:cNvSpPr>
            <a:spLocks noGrp="1"/>
          </p:cNvSpPr>
          <p:nvPr>
            <p:ph idx="1"/>
          </p:nvPr>
        </p:nvSpPr>
        <p:spPr/>
        <p:txBody>
          <a:bodyPr>
            <a:normAutofit fontScale="55000" lnSpcReduction="20000"/>
          </a:bodyPr>
          <a:lstStyle/>
          <a:p>
            <a:r>
              <a:rPr lang="en-US" dirty="0" smtClean="0"/>
              <a:t>Let's see the simple example of encapsulation that has only one field with its setter and getter methods.</a:t>
            </a:r>
          </a:p>
          <a:p>
            <a:pPr lvl="0"/>
            <a:r>
              <a:rPr lang="en-US" dirty="0" smtClean="0"/>
              <a:t>//save as Student.java  </a:t>
            </a:r>
          </a:p>
          <a:p>
            <a:pPr lvl="0">
              <a:buNone/>
            </a:pPr>
            <a:r>
              <a:rPr lang="en-US" dirty="0" smtClean="0"/>
              <a:t>public class Student{  </a:t>
            </a:r>
          </a:p>
          <a:p>
            <a:pPr lvl="0">
              <a:buNone/>
            </a:pPr>
            <a:r>
              <a:rPr lang="en-US" dirty="0" smtClean="0"/>
              <a:t>private String name;     </a:t>
            </a:r>
          </a:p>
          <a:p>
            <a:pPr lvl="0">
              <a:buNone/>
            </a:pPr>
            <a:r>
              <a:rPr lang="en-US" dirty="0" smtClean="0"/>
              <a:t>public</a:t>
            </a:r>
            <a:r>
              <a:rPr lang="en-US" dirty="0" smtClean="0"/>
              <a:t> String </a:t>
            </a:r>
            <a:r>
              <a:rPr lang="en-US" dirty="0" err="1" smtClean="0"/>
              <a:t>getName</a:t>
            </a:r>
            <a:r>
              <a:rPr lang="en-US" dirty="0" smtClean="0"/>
              <a:t>(){  </a:t>
            </a:r>
          </a:p>
          <a:p>
            <a:pPr lvl="0">
              <a:buNone/>
            </a:pPr>
            <a:r>
              <a:rPr lang="en-US" dirty="0" smtClean="0"/>
              <a:t>return name;  </a:t>
            </a:r>
          </a:p>
          <a:p>
            <a:pPr lvl="0">
              <a:buNone/>
            </a:pPr>
            <a:r>
              <a:rPr lang="en-US" dirty="0" smtClean="0"/>
              <a:t>}  </a:t>
            </a:r>
          </a:p>
          <a:p>
            <a:pPr lvl="0">
              <a:buNone/>
            </a:pPr>
            <a:r>
              <a:rPr lang="en-US" dirty="0" smtClean="0"/>
              <a:t>public void </a:t>
            </a:r>
            <a:r>
              <a:rPr lang="en-US" dirty="0" err="1" smtClean="0"/>
              <a:t>setName</a:t>
            </a:r>
            <a:r>
              <a:rPr lang="en-US" dirty="0" smtClean="0"/>
              <a:t>(String name){  </a:t>
            </a:r>
          </a:p>
          <a:p>
            <a:pPr lvl="0">
              <a:buNone/>
            </a:pPr>
            <a:r>
              <a:rPr lang="en-US" dirty="0" smtClean="0"/>
              <a:t>this.name=name  </a:t>
            </a:r>
          </a:p>
          <a:p>
            <a:pPr lvl="0">
              <a:buNone/>
            </a:pPr>
            <a:r>
              <a:rPr lang="en-US" dirty="0" smtClean="0"/>
              <a:t>}  </a:t>
            </a:r>
            <a:r>
              <a:rPr lang="en-US" dirty="0" smtClean="0"/>
              <a:t>}</a:t>
            </a:r>
            <a:r>
              <a:rPr lang="en-US" dirty="0" smtClean="0"/>
              <a:t>  </a:t>
            </a:r>
            <a:endParaRPr lang="en-US" dirty="0" smtClean="0"/>
          </a:p>
          <a:p>
            <a:pPr lvl="0">
              <a:buNone/>
            </a:pPr>
            <a:r>
              <a:rPr lang="en-US" dirty="0" smtClean="0"/>
              <a:t>//save as Test.java  </a:t>
            </a:r>
          </a:p>
          <a:p>
            <a:pPr lvl="0">
              <a:buNone/>
            </a:pPr>
            <a:r>
              <a:rPr lang="en-US" dirty="0" smtClean="0"/>
              <a:t>class</a:t>
            </a:r>
            <a:r>
              <a:rPr lang="en-US" dirty="0" smtClean="0"/>
              <a:t> Test{  </a:t>
            </a:r>
          </a:p>
          <a:p>
            <a:pPr lvl="0">
              <a:buNone/>
            </a:pPr>
            <a:r>
              <a:rPr lang="en-US" dirty="0" smtClean="0"/>
              <a:t>public static void main(String[] </a:t>
            </a:r>
            <a:r>
              <a:rPr lang="en-US" dirty="0" err="1" smtClean="0"/>
              <a:t>args</a:t>
            </a:r>
            <a:r>
              <a:rPr lang="en-US" dirty="0" smtClean="0"/>
              <a:t>){  </a:t>
            </a:r>
          </a:p>
          <a:p>
            <a:pPr lvl="0">
              <a:buNone/>
            </a:pPr>
            <a:r>
              <a:rPr lang="en-US" dirty="0" smtClean="0"/>
              <a:t>Student s=new Student();  </a:t>
            </a:r>
          </a:p>
          <a:p>
            <a:pPr lvl="0">
              <a:buNone/>
            </a:pPr>
            <a:r>
              <a:rPr lang="en-US" dirty="0" err="1" smtClean="0"/>
              <a:t>s.setname</a:t>
            </a:r>
            <a:r>
              <a:rPr lang="en-US" dirty="0" smtClean="0"/>
              <a:t>("</a:t>
            </a:r>
            <a:r>
              <a:rPr lang="en-US" dirty="0" err="1" smtClean="0"/>
              <a:t>vijay</a:t>
            </a:r>
            <a:r>
              <a:rPr lang="en-US" dirty="0" smtClean="0"/>
              <a:t>");  </a:t>
            </a:r>
          </a:p>
          <a:p>
            <a:pPr lvl="0">
              <a:buNone/>
            </a:pPr>
            <a:r>
              <a:rPr lang="en-US" dirty="0" smtClean="0"/>
              <a:t>System.out.println(</a:t>
            </a:r>
            <a:r>
              <a:rPr lang="en-US" dirty="0" err="1" smtClean="0"/>
              <a:t>s.getName</a:t>
            </a:r>
            <a:r>
              <a:rPr lang="en-US" dirty="0" smtClean="0"/>
              <a:t>());  </a:t>
            </a:r>
          </a:p>
          <a:p>
            <a:pPr lvl="0">
              <a:buNone/>
            </a:pPr>
            <a:r>
              <a:rPr lang="en-US" dirty="0" smtClean="0"/>
              <a:t>}  </a:t>
            </a:r>
          </a:p>
          <a:p>
            <a:pPr>
              <a:buNone/>
            </a:pPr>
            <a:r>
              <a:rPr lang="en-US" dirty="0" smtClean="0"/>
              <a:t>} </a:t>
            </a:r>
          </a:p>
          <a:p>
            <a:pPr>
              <a:buNone/>
            </a:pPr>
            <a:endParaRPr lang="ta-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9</TotalTime>
  <Words>169</Words>
  <Application>Microsoft Office PowerPoint</Application>
  <PresentationFormat>On-screen Show (4:3)</PresentationFormat>
  <Paragraphs>28</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Module</vt:lpstr>
      <vt:lpstr>Encapsulation in Java</vt:lpstr>
      <vt:lpstr>Encapsulation in Java</vt:lpstr>
      <vt:lpstr>Advantage of Encapsulation in java</vt:lpstr>
      <vt:lpstr>Simple example of encapsulation in java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Encapsulation in Java</dc:title>
  <dc:creator>user</dc:creator>
  <cp:lastModifiedBy>user</cp:lastModifiedBy>
  <cp:revision>1</cp:revision>
  <dcterms:created xsi:type="dcterms:W3CDTF">2016-06-12T22:56:47Z</dcterms:created>
  <dcterms:modified xsi:type="dcterms:W3CDTF">2016-06-12T23:05:55Z</dcterms:modified>
</cp:coreProperties>
</file>