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00AD-4FEB-466F-992E-0ADA52542C35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2E5D-9704-4A44-9E37-32C2A95405C8}" type="slidenum">
              <a:rPr lang="ta-IN" smtClean="0"/>
              <a:t>‹#›</a:t>
            </a:fld>
            <a:endParaRPr lang="ta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00AD-4FEB-466F-992E-0ADA52542C35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2E5D-9704-4A44-9E37-32C2A95405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00AD-4FEB-466F-992E-0ADA52542C35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2E5D-9704-4A44-9E37-32C2A95405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00AD-4FEB-466F-992E-0ADA52542C35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2E5D-9704-4A44-9E37-32C2A95405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00AD-4FEB-466F-992E-0ADA52542C35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2E5D-9704-4A44-9E37-32C2A95405C8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00AD-4FEB-466F-992E-0ADA52542C35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2E5D-9704-4A44-9E37-32C2A95405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00AD-4FEB-466F-992E-0ADA52542C35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2E5D-9704-4A44-9E37-32C2A95405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00AD-4FEB-466F-992E-0ADA52542C35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2E5D-9704-4A44-9E37-32C2A95405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00AD-4FEB-466F-992E-0ADA52542C35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2E5D-9704-4A44-9E37-32C2A95405C8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00AD-4FEB-466F-992E-0ADA52542C35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32E5D-9704-4A44-9E37-32C2A95405C8}" type="slidenum">
              <a:rPr lang="ta-IN" smtClean="0"/>
              <a:t>‹#›</a:t>
            </a:fld>
            <a:endParaRPr lang="ta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24A00AD-4FEB-466F-992E-0ADA52542C35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E9132E5D-9704-4A44-9E37-32C2A95405C8}" type="slidenum">
              <a:rPr lang="ta-IN" smtClean="0"/>
              <a:t>‹#›</a:t>
            </a:fld>
            <a:endParaRPr lang="ta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24A00AD-4FEB-466F-992E-0ADA52542C35}" type="datetimeFigureOut">
              <a:rPr lang="ta-IN" smtClean="0"/>
              <a:t>13-06-2016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9132E5D-9704-4A44-9E37-32C2A95405C8}" type="slidenum">
              <a:rPr lang="ta-IN" smtClean="0"/>
              <a:t>‹#›</a:t>
            </a:fld>
            <a:endParaRPr lang="ta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Wrapper class in </a:t>
            </a:r>
            <a:r>
              <a:rPr lang="en-US" b="1" dirty="0" smtClean="0"/>
              <a:t>Java</a:t>
            </a:r>
            <a:endParaRPr lang="ta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S.R.Zameer</a:t>
            </a:r>
            <a:endParaRPr lang="ta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Wrapper class in </a:t>
            </a:r>
            <a:r>
              <a:rPr lang="en-US" dirty="0" smtClean="0"/>
              <a:t>Java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Wrapper class in java</a:t>
            </a:r>
            <a:r>
              <a:rPr lang="en-US" dirty="0" smtClean="0"/>
              <a:t> provides the mechanism </a:t>
            </a:r>
            <a:r>
              <a:rPr lang="en-US" i="1" dirty="0" smtClean="0"/>
              <a:t>to convert primitive into object and object into primitive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J2SE 5.0, </a:t>
            </a:r>
            <a:r>
              <a:rPr lang="en-US" b="1" dirty="0" err="1" smtClean="0"/>
              <a:t>autoboxing</a:t>
            </a:r>
            <a:r>
              <a:rPr lang="en-US" dirty="0" smtClean="0"/>
              <a:t> and </a:t>
            </a:r>
            <a:r>
              <a:rPr lang="en-US" b="1" dirty="0" err="1" smtClean="0"/>
              <a:t>unboxing</a:t>
            </a:r>
            <a:r>
              <a:rPr lang="en-US" dirty="0" smtClean="0"/>
              <a:t> feature converts primitive into object and object into primitive automatically. The automatic conversion of primitive into object is known and </a:t>
            </a:r>
            <a:r>
              <a:rPr lang="en-US" dirty="0" err="1" smtClean="0"/>
              <a:t>autoboxing</a:t>
            </a:r>
            <a:r>
              <a:rPr lang="en-US" dirty="0" smtClean="0"/>
              <a:t> and vice-versa </a:t>
            </a:r>
            <a:r>
              <a:rPr lang="en-US" dirty="0" err="1" smtClean="0"/>
              <a:t>unboxing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of the eight classes of </a:t>
            </a:r>
            <a:r>
              <a:rPr lang="en-US" i="1" dirty="0" err="1" smtClean="0"/>
              <a:t>java.lang</a:t>
            </a:r>
            <a:r>
              <a:rPr lang="en-US" dirty="0" smtClean="0"/>
              <a:t> package are known as wrapper class in java. The list of eight wrapper classes are given below: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Primitive </a:t>
            </a:r>
            <a:r>
              <a:rPr lang="en-US" b="1" dirty="0" smtClean="0"/>
              <a:t>Type	Wrapper </a:t>
            </a:r>
            <a:r>
              <a:rPr lang="en-US" b="1" dirty="0" smtClean="0"/>
              <a:t>class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</a:t>
            </a:r>
            <a:r>
              <a:rPr lang="en-US" dirty="0" err="1" smtClean="0"/>
              <a:t>oolean</a:t>
            </a:r>
            <a:r>
              <a:rPr lang="en-US" dirty="0" smtClean="0"/>
              <a:t>		Boolean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</a:t>
            </a:r>
            <a:r>
              <a:rPr lang="en-US" dirty="0" smtClean="0"/>
              <a:t>har			Character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</a:t>
            </a:r>
            <a:r>
              <a:rPr lang="en-US" dirty="0" smtClean="0"/>
              <a:t>yte			Byte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</a:t>
            </a:r>
            <a:r>
              <a:rPr lang="en-US" dirty="0" smtClean="0"/>
              <a:t>hort		Short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			Integer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</a:t>
            </a:r>
            <a:r>
              <a:rPr lang="en-US" dirty="0" smtClean="0"/>
              <a:t>ong			</a:t>
            </a:r>
            <a:r>
              <a:rPr lang="en-US" dirty="0" err="1" smtClean="0"/>
              <a:t>Long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loat			</a:t>
            </a:r>
            <a:r>
              <a:rPr lang="en-US" dirty="0" err="1" smtClean="0"/>
              <a:t>Float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</a:t>
            </a:r>
            <a:r>
              <a:rPr lang="en-US" dirty="0" smtClean="0"/>
              <a:t>ouble		Double</a:t>
            </a:r>
            <a:endParaRPr lang="en-US" dirty="0" smtClean="0"/>
          </a:p>
          <a:p>
            <a:endParaRPr lang="ta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Wrapper class Example: Primitive to </a:t>
            </a:r>
            <a:r>
              <a:rPr lang="en-US" dirty="0" smtClean="0"/>
              <a:t>Wrapper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dirty="0" smtClean="0"/>
              <a:t>public class WrapperExample1{  </a:t>
            </a:r>
          </a:p>
          <a:p>
            <a:pPr lvl="0">
              <a:buNone/>
            </a:pPr>
            <a:r>
              <a:rPr lang="en-US" dirty="0" smtClean="0"/>
              <a:t>public</a:t>
            </a:r>
            <a:r>
              <a:rPr lang="en-US" dirty="0" smtClean="0"/>
              <a:t>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</a:t>
            </a:r>
          </a:p>
          <a:p>
            <a:pPr lvl="0">
              <a:buNone/>
            </a:pPr>
            <a:r>
              <a:rPr lang="en-US" dirty="0" smtClean="0"/>
              <a:t>//Converting </a:t>
            </a:r>
            <a:r>
              <a:rPr lang="en-US" dirty="0" err="1" smtClean="0"/>
              <a:t>int</a:t>
            </a:r>
            <a:r>
              <a:rPr lang="en-US" dirty="0" smtClean="0"/>
              <a:t> into Integer  </a:t>
            </a:r>
          </a:p>
          <a:p>
            <a:pPr lvl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 a=20;  </a:t>
            </a:r>
          </a:p>
          <a:p>
            <a:pPr lvl="0">
              <a:buNone/>
            </a:pPr>
            <a:r>
              <a:rPr lang="en-US" dirty="0" smtClean="0"/>
              <a:t>Integer 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Integer.valueOf</a:t>
            </a:r>
            <a:r>
              <a:rPr lang="en-US" dirty="0" smtClean="0"/>
              <a:t>(a);//converting </a:t>
            </a:r>
            <a:r>
              <a:rPr lang="en-US" dirty="0" err="1" smtClean="0"/>
              <a:t>int</a:t>
            </a:r>
            <a:r>
              <a:rPr lang="en-US" dirty="0" smtClean="0"/>
              <a:t> into Integer  </a:t>
            </a:r>
          </a:p>
          <a:p>
            <a:pPr lvl="0">
              <a:buNone/>
            </a:pPr>
            <a:r>
              <a:rPr lang="en-US" dirty="0" smtClean="0"/>
              <a:t>Integer j=a;//</a:t>
            </a:r>
            <a:r>
              <a:rPr lang="en-US" dirty="0" err="1" smtClean="0"/>
              <a:t>autoboxing</a:t>
            </a:r>
            <a:r>
              <a:rPr lang="en-US" dirty="0" smtClean="0"/>
              <a:t>, now compiler will write </a:t>
            </a:r>
            <a:r>
              <a:rPr lang="en-US" dirty="0" err="1" smtClean="0"/>
              <a:t>Integer.valueOf</a:t>
            </a:r>
            <a:r>
              <a:rPr lang="en-US" dirty="0" smtClean="0"/>
              <a:t>(a) internally    </a:t>
            </a:r>
          </a:p>
          <a:p>
            <a:pPr lvl="0">
              <a:buNone/>
            </a:pPr>
            <a:r>
              <a:rPr lang="en-US" dirty="0" smtClean="0"/>
              <a:t>System.out.println(a+" "+</a:t>
            </a:r>
            <a:r>
              <a:rPr lang="en-US" dirty="0" err="1" smtClean="0"/>
              <a:t>i</a:t>
            </a:r>
            <a:r>
              <a:rPr lang="en-US" dirty="0" smtClean="0"/>
              <a:t>+" "+j);  </a:t>
            </a:r>
            <a:endParaRPr lang="en-US" dirty="0" smtClean="0"/>
          </a:p>
          <a:p>
            <a:pPr lvl="0">
              <a:buNone/>
            </a:pPr>
            <a:r>
              <a:rPr lang="en-US" dirty="0" smtClean="0"/>
              <a:t>}}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20 20 20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Wrapper class Example: Wrapper to </a:t>
            </a:r>
            <a:r>
              <a:rPr lang="en-US" dirty="0" smtClean="0"/>
              <a:t>Primitive</a:t>
            </a:r>
            <a:endParaRPr lang="ta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dirty="0" smtClean="0"/>
              <a:t>public class WrapperExample2{    </a:t>
            </a:r>
          </a:p>
          <a:p>
            <a:pPr lvl="0">
              <a:buNone/>
            </a:pPr>
            <a:r>
              <a:rPr lang="en-US" dirty="0" smtClean="0"/>
              <a:t>public static void main(String </a:t>
            </a:r>
            <a:r>
              <a:rPr lang="en-US" dirty="0" err="1" smtClean="0"/>
              <a:t>args</a:t>
            </a:r>
            <a:r>
              <a:rPr lang="en-US" dirty="0" smtClean="0"/>
              <a:t>[]){    </a:t>
            </a:r>
          </a:p>
          <a:p>
            <a:pPr lvl="0">
              <a:buNone/>
            </a:pPr>
            <a:r>
              <a:rPr lang="en-US" dirty="0" smtClean="0"/>
              <a:t>//Converting Integer to </a:t>
            </a:r>
            <a:r>
              <a:rPr lang="en-US" dirty="0" err="1" smtClean="0"/>
              <a:t>int</a:t>
            </a:r>
            <a:r>
              <a:rPr lang="en-US" dirty="0" smtClean="0"/>
              <a:t>    </a:t>
            </a:r>
          </a:p>
          <a:p>
            <a:pPr lvl="0">
              <a:buNone/>
            </a:pPr>
            <a:r>
              <a:rPr lang="en-US" dirty="0" smtClean="0"/>
              <a:t>Integer a=new Integer(3);    </a:t>
            </a:r>
          </a:p>
          <a:p>
            <a:pPr lvl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a.intValue</a:t>
            </a:r>
            <a:r>
              <a:rPr lang="en-US" dirty="0" smtClean="0"/>
              <a:t>();//converting Integer to </a:t>
            </a:r>
            <a:r>
              <a:rPr lang="en-US" dirty="0" err="1" smtClean="0"/>
              <a:t>int</a:t>
            </a:r>
            <a:r>
              <a:rPr lang="en-US" dirty="0" smtClean="0"/>
              <a:t>  </a:t>
            </a:r>
          </a:p>
          <a:p>
            <a:pPr lvl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 j=a;//</a:t>
            </a:r>
            <a:r>
              <a:rPr lang="en-US" dirty="0" err="1" smtClean="0"/>
              <a:t>unboxing</a:t>
            </a:r>
            <a:r>
              <a:rPr lang="en-US" dirty="0" smtClean="0"/>
              <a:t>, now compiler will write </a:t>
            </a:r>
            <a:r>
              <a:rPr lang="en-US" dirty="0" err="1" smtClean="0"/>
              <a:t>a.intValue</a:t>
            </a:r>
            <a:r>
              <a:rPr lang="en-US" dirty="0" smtClean="0"/>
              <a:t>() internally        </a:t>
            </a:r>
          </a:p>
          <a:p>
            <a:pPr lvl="0">
              <a:buNone/>
            </a:pPr>
            <a:r>
              <a:rPr lang="en-US" dirty="0" smtClean="0"/>
              <a:t>System.out.println(a+" "+</a:t>
            </a:r>
            <a:r>
              <a:rPr lang="en-US" dirty="0" err="1" smtClean="0"/>
              <a:t>i</a:t>
            </a:r>
            <a:r>
              <a:rPr lang="en-US" dirty="0" smtClean="0"/>
              <a:t>+" "+j);    </a:t>
            </a:r>
          </a:p>
          <a:p>
            <a:pPr lvl="0">
              <a:buNone/>
            </a:pPr>
            <a:r>
              <a:rPr lang="en-US" dirty="0" smtClean="0"/>
              <a:t>}}    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3 3 3</a:t>
            </a:r>
          </a:p>
          <a:p>
            <a:pPr>
              <a:buNone/>
            </a:pPr>
            <a:endParaRPr lang="ta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</TotalTime>
  <Words>107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Module</vt:lpstr>
      <vt:lpstr>Wrapper class in Java</vt:lpstr>
      <vt:lpstr>Wrapper class in Java</vt:lpstr>
      <vt:lpstr>Contd…</vt:lpstr>
      <vt:lpstr>Wrapper class Example: Primitive to Wrapper</vt:lpstr>
      <vt:lpstr>Wrapper class Example: Wrapper to Primitive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Wrapper class in Java</dc:title>
  <dc:creator>user</dc:creator>
  <cp:lastModifiedBy>user</cp:lastModifiedBy>
  <cp:revision>5</cp:revision>
  <dcterms:created xsi:type="dcterms:W3CDTF">2016-06-12T23:29:07Z</dcterms:created>
  <dcterms:modified xsi:type="dcterms:W3CDTF">2016-06-12T23:35:37Z</dcterms:modified>
</cp:coreProperties>
</file>