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B371E95-3AEF-4DE0-8908-3AF213B98BA5}"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D79233BC-7CE6-4371-98A8-C4EEC406E671}" type="slidenum">
              <a:rPr lang="ta-IN" smtClean="0"/>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371E95-3AEF-4DE0-8908-3AF213B98BA5}"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D79233BC-7CE6-4371-98A8-C4EEC406E671}"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371E95-3AEF-4DE0-8908-3AF213B98BA5}" type="datetimeFigureOut">
              <a:rPr lang="ta-IN" smtClean="0"/>
              <a:t>13-06-2016</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D79233BC-7CE6-4371-98A8-C4EEC406E671}"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371E95-3AEF-4DE0-8908-3AF213B98BA5}"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D79233BC-7CE6-4371-98A8-C4EEC406E671}"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371E95-3AEF-4DE0-8908-3AF213B98BA5}"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D79233BC-7CE6-4371-98A8-C4EEC406E671}"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371E95-3AEF-4DE0-8908-3AF213B98BA5}" type="datetimeFigureOut">
              <a:rPr lang="ta-IN" smtClean="0"/>
              <a:t>13-06-2016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D79233BC-7CE6-4371-98A8-C4EEC406E671}"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371E95-3AEF-4DE0-8908-3AF213B98BA5}" type="datetimeFigureOut">
              <a:rPr lang="ta-IN" smtClean="0"/>
              <a:t>13-06-2016</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D79233BC-7CE6-4371-98A8-C4EEC406E671}"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371E95-3AEF-4DE0-8908-3AF213B98BA5}" type="datetimeFigureOut">
              <a:rPr lang="ta-IN" smtClean="0"/>
              <a:t>13-06-2016</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D79233BC-7CE6-4371-98A8-C4EEC406E671}"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71E95-3AEF-4DE0-8908-3AF213B98BA5}" type="datetimeFigureOut">
              <a:rPr lang="ta-IN" smtClean="0"/>
              <a:t>13-06-2016</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D79233BC-7CE6-4371-98A8-C4EEC406E671}"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371E95-3AEF-4DE0-8908-3AF213B98BA5}" type="datetimeFigureOut">
              <a:rPr lang="ta-IN" smtClean="0"/>
              <a:t>13-06-2016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D79233BC-7CE6-4371-98A8-C4EEC406E671}" type="slidenum">
              <a:rPr lang="ta-IN" smtClean="0"/>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B371E95-3AEF-4DE0-8908-3AF213B98BA5}" type="datetimeFigureOut">
              <a:rPr lang="ta-IN" smtClean="0"/>
              <a:t>13-06-2016</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D79233BC-7CE6-4371-98A8-C4EEC406E671}"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B371E95-3AEF-4DE0-8908-3AF213B98BA5}" type="datetimeFigureOut">
              <a:rPr lang="ta-IN" smtClean="0"/>
              <a:t>13-06-2016</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79233BC-7CE6-4371-98A8-C4EEC406E671}"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Call by Value and Call by Reference in </a:t>
            </a:r>
            <a:r>
              <a:rPr lang="en-US" b="1" dirty="0" smtClean="0"/>
              <a:t>Java</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 by Value and Call by Reference in </a:t>
            </a:r>
            <a:r>
              <a:rPr lang="en-US" dirty="0" smtClean="0"/>
              <a:t>Java</a:t>
            </a:r>
            <a:endParaRPr lang="ta-IN" dirty="0"/>
          </a:p>
        </p:txBody>
      </p:sp>
      <p:sp>
        <p:nvSpPr>
          <p:cNvPr id="3" name="Content Placeholder 2"/>
          <p:cNvSpPr>
            <a:spLocks noGrp="1"/>
          </p:cNvSpPr>
          <p:nvPr>
            <p:ph idx="1"/>
          </p:nvPr>
        </p:nvSpPr>
        <p:spPr/>
        <p:txBody>
          <a:bodyPr/>
          <a:lstStyle/>
          <a:p>
            <a:r>
              <a:rPr lang="en-US" dirty="0" smtClean="0"/>
              <a:t>There is only call by value in java, not call by reference. If we call a method passing a value, it is known as call by value. The changes being done in the called method, is not affected in the calling method. </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call by value in java</a:t>
            </a:r>
            <a:endParaRPr lang="ta-IN" dirty="0"/>
          </a:p>
        </p:txBody>
      </p:sp>
      <p:sp>
        <p:nvSpPr>
          <p:cNvPr id="3" name="Content Placeholder 2"/>
          <p:cNvSpPr>
            <a:spLocks noGrp="1"/>
          </p:cNvSpPr>
          <p:nvPr>
            <p:ph idx="1"/>
          </p:nvPr>
        </p:nvSpPr>
        <p:spPr/>
        <p:txBody>
          <a:bodyPr>
            <a:normAutofit fontScale="62500" lnSpcReduction="20000"/>
          </a:bodyPr>
          <a:lstStyle/>
          <a:p>
            <a:r>
              <a:rPr lang="en-US" dirty="0" smtClean="0"/>
              <a:t> </a:t>
            </a:r>
            <a:r>
              <a:rPr lang="en-US" dirty="0" smtClean="0"/>
              <a:t>In case of call by value original value is not changed. Let's take a simple example:</a:t>
            </a:r>
          </a:p>
          <a:p>
            <a:pPr lvl="0">
              <a:buNone/>
            </a:pPr>
            <a:r>
              <a:rPr lang="en-US" dirty="0" smtClean="0"/>
              <a:t>class Operation{  </a:t>
            </a:r>
          </a:p>
          <a:p>
            <a:pPr lvl="0">
              <a:buNone/>
            </a:pPr>
            <a:r>
              <a:rPr lang="en-US" dirty="0" err="1" smtClean="0"/>
              <a:t>int</a:t>
            </a:r>
            <a:r>
              <a:rPr lang="en-US" dirty="0" smtClean="0"/>
              <a:t> data=50;    </a:t>
            </a:r>
          </a:p>
          <a:p>
            <a:pPr lvl="0">
              <a:buNone/>
            </a:pPr>
            <a:r>
              <a:rPr lang="en-US" dirty="0" smtClean="0"/>
              <a:t> void change(</a:t>
            </a:r>
            <a:r>
              <a:rPr lang="en-US" dirty="0" err="1" smtClean="0"/>
              <a:t>int</a:t>
            </a:r>
            <a:r>
              <a:rPr lang="en-US" dirty="0" smtClean="0"/>
              <a:t> data){  </a:t>
            </a:r>
          </a:p>
          <a:p>
            <a:pPr lvl="0">
              <a:buNone/>
            </a:pPr>
            <a:r>
              <a:rPr lang="en-US" dirty="0" smtClean="0"/>
              <a:t> data=data+100;//changes will be in the local variable only  </a:t>
            </a:r>
          </a:p>
          <a:p>
            <a:pPr lvl="0">
              <a:buNone/>
            </a:pPr>
            <a:r>
              <a:rPr lang="en-US" dirty="0" smtClean="0"/>
              <a:t> }  </a:t>
            </a:r>
          </a:p>
          <a:p>
            <a:pPr lvl="0">
              <a:buNone/>
            </a:pPr>
            <a:r>
              <a:rPr lang="en-US" dirty="0" smtClean="0"/>
              <a:t> public static void main(String </a:t>
            </a:r>
            <a:r>
              <a:rPr lang="en-US" dirty="0" err="1" smtClean="0"/>
              <a:t>args</a:t>
            </a:r>
            <a:r>
              <a:rPr lang="en-US" dirty="0" smtClean="0"/>
              <a:t>[]){  </a:t>
            </a:r>
          </a:p>
          <a:p>
            <a:pPr lvl="0">
              <a:buNone/>
            </a:pPr>
            <a:r>
              <a:rPr lang="en-US" dirty="0" smtClean="0"/>
              <a:t>Operation</a:t>
            </a:r>
            <a:r>
              <a:rPr lang="en-US" dirty="0" smtClean="0"/>
              <a:t> op=new Operation();    </a:t>
            </a:r>
          </a:p>
          <a:p>
            <a:pPr lvl="0">
              <a:buNone/>
            </a:pPr>
            <a:r>
              <a:rPr lang="en-US" dirty="0" smtClean="0"/>
              <a:t>System.out.println</a:t>
            </a:r>
            <a:r>
              <a:rPr lang="en-US" dirty="0" smtClean="0"/>
              <a:t>("before change "+</a:t>
            </a:r>
            <a:r>
              <a:rPr lang="en-US" dirty="0" err="1" smtClean="0"/>
              <a:t>op.data</a:t>
            </a:r>
            <a:r>
              <a:rPr lang="en-US" dirty="0" smtClean="0"/>
              <a:t>);  </a:t>
            </a:r>
          </a:p>
          <a:p>
            <a:pPr lvl="0">
              <a:buNone/>
            </a:pPr>
            <a:r>
              <a:rPr lang="en-US" dirty="0" smtClean="0"/>
              <a:t> </a:t>
            </a:r>
            <a:r>
              <a:rPr lang="en-US" dirty="0" err="1" smtClean="0"/>
              <a:t>op.change</a:t>
            </a:r>
            <a:r>
              <a:rPr lang="en-US" dirty="0" smtClean="0"/>
              <a:t>(500);  </a:t>
            </a:r>
          </a:p>
          <a:p>
            <a:pPr lvl="0">
              <a:buNone/>
            </a:pPr>
            <a:r>
              <a:rPr lang="en-US" dirty="0" smtClean="0"/>
              <a:t>System.out.println</a:t>
            </a:r>
            <a:r>
              <a:rPr lang="en-US" dirty="0" smtClean="0"/>
              <a:t>("after change "+</a:t>
            </a:r>
            <a:r>
              <a:rPr lang="en-US" dirty="0" err="1" smtClean="0"/>
              <a:t>op.data</a:t>
            </a:r>
            <a:r>
              <a:rPr lang="en-US" dirty="0" smtClean="0"/>
              <a:t>);  </a:t>
            </a:r>
          </a:p>
          <a:p>
            <a:pPr lvl="0">
              <a:buNone/>
            </a:pPr>
            <a:r>
              <a:rPr lang="en-US" dirty="0" smtClean="0"/>
              <a:t> }  </a:t>
            </a:r>
            <a:endParaRPr lang="en-US" dirty="0" smtClean="0"/>
          </a:p>
          <a:p>
            <a:pPr lvl="0">
              <a:buNone/>
            </a:pPr>
            <a:r>
              <a:rPr lang="en-US" dirty="0" smtClean="0"/>
              <a:t>}</a:t>
            </a:r>
            <a:r>
              <a:rPr lang="en-US" dirty="0" smtClean="0"/>
              <a:t> </a:t>
            </a:r>
            <a:endParaRPr lang="en-US" dirty="0" smtClean="0"/>
          </a:p>
          <a:p>
            <a:r>
              <a:rPr lang="en-US" dirty="0" smtClean="0"/>
              <a:t>Output</a:t>
            </a:r>
            <a:r>
              <a:rPr lang="en-US" dirty="0" smtClean="0"/>
              <a:t>:</a:t>
            </a:r>
          </a:p>
          <a:p>
            <a:r>
              <a:rPr lang="en-US" dirty="0" smtClean="0"/>
              <a:t>before </a:t>
            </a:r>
            <a:r>
              <a:rPr lang="en-US" dirty="0" smtClean="0"/>
              <a:t>change 50</a:t>
            </a:r>
          </a:p>
          <a:p>
            <a:r>
              <a:rPr lang="en-US" dirty="0" smtClean="0"/>
              <a:t> </a:t>
            </a:r>
            <a:r>
              <a:rPr lang="en-US" dirty="0" smtClean="0"/>
              <a:t>after </a:t>
            </a:r>
            <a:r>
              <a:rPr lang="en-US" dirty="0" smtClean="0"/>
              <a:t>change 50				</a:t>
            </a:r>
          </a:p>
          <a:p>
            <a:pPr lvl="0">
              <a:buNone/>
            </a:pPr>
            <a:r>
              <a:rPr lang="en-US" dirty="0" smtClean="0"/>
              <a:t> </a:t>
            </a:r>
          </a:p>
          <a:p>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Example of call by value in </a:t>
            </a:r>
            <a:r>
              <a:rPr lang="en-US" dirty="0" smtClean="0"/>
              <a:t>java</a:t>
            </a:r>
            <a:endParaRPr lang="ta-IN" dirty="0"/>
          </a:p>
        </p:txBody>
      </p:sp>
      <p:sp>
        <p:nvSpPr>
          <p:cNvPr id="3" name="Content Placeholder 2"/>
          <p:cNvSpPr>
            <a:spLocks noGrp="1"/>
          </p:cNvSpPr>
          <p:nvPr>
            <p:ph idx="1"/>
          </p:nvPr>
        </p:nvSpPr>
        <p:spPr/>
        <p:txBody>
          <a:bodyPr>
            <a:normAutofit fontScale="55000" lnSpcReduction="20000"/>
          </a:bodyPr>
          <a:lstStyle/>
          <a:p>
            <a:r>
              <a:rPr lang="en-US" dirty="0" smtClean="0"/>
              <a:t>In case of call by reference original value is changed if we made changes in the called method. If we pass object in place of any primitive value, original value will be changed. In this example we are passing object as a value. Let's take a simple example:</a:t>
            </a:r>
          </a:p>
          <a:p>
            <a:pPr lvl="0">
              <a:buNone/>
            </a:pPr>
            <a:r>
              <a:rPr lang="en-US" dirty="0" smtClean="0"/>
              <a:t>class Operation2{  </a:t>
            </a:r>
          </a:p>
          <a:p>
            <a:pPr lvl="0">
              <a:buNone/>
            </a:pPr>
            <a:r>
              <a:rPr lang="en-US" dirty="0" err="1" smtClean="0"/>
              <a:t>int</a:t>
            </a:r>
            <a:r>
              <a:rPr lang="en-US" dirty="0" smtClean="0"/>
              <a:t> data=50;  </a:t>
            </a:r>
          </a:p>
          <a:p>
            <a:pPr lvl="0">
              <a:buNone/>
            </a:pPr>
            <a:r>
              <a:rPr lang="en-US" dirty="0" smtClean="0"/>
              <a:t> void change(Operation2 op){  </a:t>
            </a:r>
          </a:p>
          <a:p>
            <a:pPr lvl="0">
              <a:buNone/>
            </a:pPr>
            <a:r>
              <a:rPr lang="en-US" dirty="0" smtClean="0"/>
              <a:t> </a:t>
            </a:r>
            <a:r>
              <a:rPr lang="en-US" dirty="0" err="1" smtClean="0"/>
              <a:t>op.data</a:t>
            </a:r>
            <a:r>
              <a:rPr lang="en-US" dirty="0" smtClean="0"/>
              <a:t>=op.data+100;//changes will be in the instance variable  </a:t>
            </a:r>
          </a:p>
          <a:p>
            <a:pPr lvl="0">
              <a:buNone/>
            </a:pPr>
            <a:r>
              <a:rPr lang="en-US" dirty="0" smtClean="0"/>
              <a:t> }  </a:t>
            </a:r>
            <a:endParaRPr lang="en-US" dirty="0" smtClean="0"/>
          </a:p>
          <a:p>
            <a:pPr lvl="0">
              <a:buNone/>
            </a:pPr>
            <a:r>
              <a:rPr lang="en-US" dirty="0" smtClean="0"/>
              <a:t> public static void main(String </a:t>
            </a:r>
            <a:r>
              <a:rPr lang="en-US" dirty="0" err="1" smtClean="0"/>
              <a:t>args</a:t>
            </a:r>
            <a:r>
              <a:rPr lang="en-US" dirty="0" smtClean="0"/>
              <a:t>[]){  </a:t>
            </a:r>
          </a:p>
          <a:p>
            <a:pPr lvl="0">
              <a:buNone/>
            </a:pPr>
            <a:r>
              <a:rPr lang="en-US" dirty="0" smtClean="0"/>
              <a:t>Operation2</a:t>
            </a:r>
            <a:r>
              <a:rPr lang="en-US" dirty="0" smtClean="0"/>
              <a:t> op=new Operation2();  </a:t>
            </a:r>
          </a:p>
          <a:p>
            <a:pPr lvl="0">
              <a:buNone/>
            </a:pPr>
            <a:r>
              <a:rPr lang="en-US" dirty="0" smtClean="0"/>
              <a:t>System.out.println</a:t>
            </a:r>
            <a:r>
              <a:rPr lang="en-US" dirty="0" smtClean="0"/>
              <a:t>("before change "+</a:t>
            </a:r>
            <a:r>
              <a:rPr lang="en-US" dirty="0" err="1" smtClean="0"/>
              <a:t>op.data</a:t>
            </a:r>
            <a:r>
              <a:rPr lang="en-US" dirty="0" smtClean="0"/>
              <a:t>);  </a:t>
            </a:r>
          </a:p>
          <a:p>
            <a:pPr lvl="0">
              <a:buNone/>
            </a:pPr>
            <a:r>
              <a:rPr lang="en-US" dirty="0" err="1" smtClean="0"/>
              <a:t>op.change</a:t>
            </a:r>
            <a:r>
              <a:rPr lang="en-US" dirty="0" smtClean="0"/>
              <a:t>(op</a:t>
            </a:r>
            <a:r>
              <a:rPr lang="en-US" dirty="0" smtClean="0"/>
              <a:t>);//passing object  </a:t>
            </a:r>
          </a:p>
          <a:p>
            <a:pPr lvl="0">
              <a:buNone/>
            </a:pPr>
            <a:r>
              <a:rPr lang="en-US" dirty="0" smtClean="0"/>
              <a:t> System.out.println("after change "+</a:t>
            </a:r>
            <a:r>
              <a:rPr lang="en-US" dirty="0" err="1" smtClean="0"/>
              <a:t>op.data</a:t>
            </a:r>
            <a:r>
              <a:rPr lang="en-US" dirty="0" smtClean="0"/>
              <a:t>);  </a:t>
            </a:r>
          </a:p>
          <a:p>
            <a:pPr lvl="0">
              <a:buNone/>
            </a:pPr>
            <a:r>
              <a:rPr lang="en-US" dirty="0" smtClean="0"/>
              <a:t>}</a:t>
            </a:r>
            <a:r>
              <a:rPr lang="en-US" dirty="0" smtClean="0"/>
              <a:t>  </a:t>
            </a:r>
          </a:p>
          <a:p>
            <a:pPr lvl="0">
              <a:buNone/>
            </a:pPr>
            <a:r>
              <a:rPr lang="en-US" dirty="0" smtClean="0"/>
              <a:t>}  </a:t>
            </a:r>
            <a:endParaRPr lang="en-US" dirty="0" smtClean="0"/>
          </a:p>
          <a:p>
            <a:r>
              <a:rPr lang="en-US" dirty="0" smtClean="0"/>
              <a:t>Output</a:t>
            </a:r>
            <a:r>
              <a:rPr lang="en-US" dirty="0" smtClean="0"/>
              <a:t>:</a:t>
            </a:r>
          </a:p>
          <a:p>
            <a:r>
              <a:rPr lang="en-US" dirty="0" smtClean="0"/>
              <a:t>before </a:t>
            </a:r>
            <a:r>
              <a:rPr lang="en-US" dirty="0" smtClean="0"/>
              <a:t>change 50</a:t>
            </a:r>
          </a:p>
          <a:p>
            <a:r>
              <a:rPr lang="en-US" smtClean="0"/>
              <a:t> </a:t>
            </a:r>
            <a:r>
              <a:rPr lang="en-US" smtClean="0"/>
              <a:t>after </a:t>
            </a:r>
            <a:r>
              <a:rPr lang="en-US" dirty="0" smtClean="0"/>
              <a:t>change 150				</a:t>
            </a:r>
          </a:p>
          <a:p>
            <a:pPr lvl="0">
              <a:buNone/>
            </a:pPr>
            <a:endParaRPr lang="en-US" dirty="0" smtClean="0"/>
          </a:p>
          <a:p>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TotalTime>
  <Words>158</Words>
  <Application>Microsoft Office PowerPoint</Application>
  <PresentationFormat>On-screen Show (4:3)</PresentationFormat>
  <Paragraphs>39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Module</vt:lpstr>
      <vt:lpstr>Call by Value and Call by Reference in Java</vt:lpstr>
      <vt:lpstr>Call by Value and Call by Reference in Java</vt:lpstr>
      <vt:lpstr>Example of call by value in java</vt:lpstr>
      <vt:lpstr>Another Example of call by value in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by Value and Call by Reference in Java</dc:title>
  <dc:creator>user</dc:creator>
  <cp:lastModifiedBy>user</cp:lastModifiedBy>
  <cp:revision>4</cp:revision>
  <dcterms:created xsi:type="dcterms:W3CDTF">2016-06-12T23:46:58Z</dcterms:created>
  <dcterms:modified xsi:type="dcterms:W3CDTF">2016-06-12T23:52:27Z</dcterms:modified>
</cp:coreProperties>
</file>