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A7385-FFCF-431C-AE76-D41AE865D6B6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F6FA3DC-28F1-49D3-BA6A-503D1A780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OF A JAVA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program may contains many classes of which only one class defines a main method. Classes contains data members and methods that operate on the data members of the class.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8800" y="914400"/>
          <a:ext cx="6126480" cy="498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6480"/>
              </a:tblGrid>
              <a:tr h="6985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DOCUMENTATION</a:t>
                      </a:r>
                      <a:r>
                        <a:rPr lang="en-US" baseline="0" dirty="0" smtClean="0"/>
                        <a:t> SECTION                   (SUGGESTED)</a:t>
                      </a:r>
                      <a:endParaRPr lang="en-US" dirty="0"/>
                    </a:p>
                  </a:txBody>
                  <a:tcPr/>
                </a:tc>
              </a:tr>
              <a:tr h="6985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SECTION</a:t>
                      </a:r>
                      <a:r>
                        <a:rPr lang="en-US" baseline="0" dirty="0" smtClean="0"/>
                        <a:t>                                  (OPTIONAL)</a:t>
                      </a:r>
                      <a:endParaRPr lang="en-US" dirty="0"/>
                    </a:p>
                  </a:txBody>
                  <a:tcPr/>
                </a:tc>
              </a:tr>
              <a:tr h="6985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IMPORT STATEMENTS                              </a:t>
                      </a:r>
                      <a:r>
                        <a:rPr lang="en-US" baseline="0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</a:tr>
              <a:tr h="6985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INTERFACE STATEMENTS                         </a:t>
                      </a:r>
                      <a:r>
                        <a:rPr lang="en-US" baseline="0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</a:tr>
              <a:tr h="6985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 DEFINITIONS                                 </a:t>
                      </a:r>
                      <a:r>
                        <a:rPr lang="en-US" baseline="0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Main</a:t>
                      </a:r>
                      <a:r>
                        <a:rPr lang="en-US" sz="2000" baseline="0" dirty="0" smtClean="0"/>
                        <a:t> method class</a:t>
                      </a:r>
                    </a:p>
                    <a:p>
                      <a:pPr algn="l"/>
                      <a:r>
                        <a:rPr lang="en-US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sz="2000" baseline="0" dirty="0" smtClean="0"/>
                        <a:t>Main method definition                     (Essential)</a:t>
                      </a:r>
                    </a:p>
                    <a:p>
                      <a:pPr algn="l"/>
                      <a:r>
                        <a:rPr lang="en-US" sz="2000" baseline="0" dirty="0" smtClean="0"/>
                        <a:t>}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documentation section comprises a set of comment lines giving the name of the program.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section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statement allowed in a java file is a package statement. This statement declares a package name and informs the compiler that class defined here belong to this package.</a:t>
            </a:r>
          </a:p>
          <a:p>
            <a:pPr>
              <a:buNone/>
            </a:pPr>
            <a:r>
              <a:rPr lang="en-US" dirty="0" smtClean="0"/>
              <a:t>Ex:-</a:t>
            </a:r>
          </a:p>
          <a:p>
            <a:pPr>
              <a:buNone/>
            </a:pPr>
            <a:r>
              <a:rPr lang="en-US" dirty="0" smtClean="0"/>
              <a:t>Package Student;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statement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the #include statement in C.</a:t>
            </a:r>
          </a:p>
          <a:p>
            <a:pPr>
              <a:buNone/>
            </a:pPr>
            <a:r>
              <a:rPr lang="en-US" dirty="0" smtClean="0"/>
              <a:t>   Ex:-</a:t>
            </a:r>
          </a:p>
          <a:p>
            <a:pPr>
              <a:buNone/>
            </a:pPr>
            <a:r>
              <a:rPr lang="en-US" dirty="0" smtClean="0"/>
              <a:t>   Import </a:t>
            </a:r>
            <a:r>
              <a:rPr lang="en-US" dirty="0" err="1" smtClean="0"/>
              <a:t>Student.test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is like a class but includes a group of method declarations. This is also an optional section.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Statements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program contain multiple class definitions. Classes are the primary and essential elements of a java program. These classes are used to map the objects of real world problems.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method create objects of various classes and establishes communications between them.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Method Class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232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STRUCTURE OF A JAVA PROGRAM</vt:lpstr>
      <vt:lpstr>JAVA PROGRAM STRUCTURE</vt:lpstr>
      <vt:lpstr>Slide 3</vt:lpstr>
      <vt:lpstr>Documentation section</vt:lpstr>
      <vt:lpstr>Package statement</vt:lpstr>
      <vt:lpstr>Import Statements</vt:lpstr>
      <vt:lpstr>Interface Statements</vt:lpstr>
      <vt:lpstr>Class Definition</vt:lpstr>
      <vt:lpstr>Main Method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A JAVA PROGRAM</dc:title>
  <dc:creator>Zameer</dc:creator>
  <cp:lastModifiedBy>Zameer</cp:lastModifiedBy>
  <cp:revision>8</cp:revision>
  <dcterms:created xsi:type="dcterms:W3CDTF">2015-06-28T15:01:35Z</dcterms:created>
  <dcterms:modified xsi:type="dcterms:W3CDTF">2015-06-28T15:49:50Z</dcterms:modified>
</cp:coreProperties>
</file>