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49AE28-97EB-4D22-9DAA-8F8DF18F951E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C284E6A-4216-45E2-A6DC-12AD6146AD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Details of Java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7924800" cy="533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At compile time, java file is compiled by Java Compiler (It does not interact with OS) and converts the java code into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5486400" cy="5667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What happens at compile time?</a:t>
            </a:r>
            <a:endParaRPr lang="en-US" sz="2400" dirty="0"/>
          </a:p>
        </p:txBody>
      </p:sp>
      <p:pic>
        <p:nvPicPr>
          <p:cNvPr id="1028" name="Picture 4" descr="http://www.javatpoint.com/images/core/javacodecomp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7924800" cy="3892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javatpoint.com/images/ru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4701267" cy="533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happens at runtime?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Classloader: </a:t>
            </a:r>
            <a:r>
              <a:rPr lang="en-US" dirty="0" smtClean="0"/>
              <a:t>is the subsystem of JVM that is used to load class files.</a:t>
            </a:r>
          </a:p>
          <a:p>
            <a:r>
              <a:rPr lang="en-US" b="1" dirty="0" smtClean="0"/>
              <a:t>Bytecode Verifier: </a:t>
            </a:r>
            <a:r>
              <a:rPr lang="en-US" dirty="0" smtClean="0"/>
              <a:t>checks the code fragments for illegal code that can violate access right to objects.</a:t>
            </a:r>
          </a:p>
          <a:p>
            <a:r>
              <a:rPr lang="en-US" b="1" dirty="0" smtClean="0"/>
              <a:t>Interpreter: </a:t>
            </a:r>
            <a:r>
              <a:rPr lang="en-US" smtClean="0"/>
              <a:t>read Bytecode </a:t>
            </a:r>
            <a:r>
              <a:rPr lang="en-US" dirty="0" smtClean="0"/>
              <a:t>stream then execute the instructions.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Classloader, Bytecode Verifier and Interpreter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95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Internal Details of Java program</vt:lpstr>
      <vt:lpstr>What happens at compile time?</vt:lpstr>
      <vt:lpstr>What happens at runtime?</vt:lpstr>
      <vt:lpstr>Classloader, Bytecode Verifier and Interpreter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Details of Java program</dc:title>
  <dc:creator>Zameer</dc:creator>
  <cp:lastModifiedBy>Zameer</cp:lastModifiedBy>
  <cp:revision>2</cp:revision>
  <dcterms:created xsi:type="dcterms:W3CDTF">2015-07-01T22:57:44Z</dcterms:created>
  <dcterms:modified xsi:type="dcterms:W3CDTF">2015-07-01T23:06:41Z</dcterms:modified>
</cp:coreProperties>
</file>