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FA6381-6558-4BE1-BE9E-7A979C097DA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FA8E1E-8423-4D46-824D-3F3051CCBF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(Java Virtual Machine)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JVM (Java Virtual Machine) is an abstract machine. It is a specification that provides runtime environment in which java Bytecode can be executed.</a:t>
            </a:r>
          </a:p>
          <a:p>
            <a:r>
              <a:rPr lang="en-US" dirty="0" smtClean="0"/>
              <a:t>JVMs are available for many hardware and software platforms (i.e.JVM is platform dependent).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JVM (Java Virtual Machine)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It is:</a:t>
            </a:r>
          </a:p>
          <a:p>
            <a:r>
              <a:rPr lang="en-US" b="1" dirty="0" smtClean="0"/>
              <a:t>A specification</a:t>
            </a:r>
            <a:r>
              <a:rPr lang="en-US" dirty="0" smtClean="0"/>
              <a:t> where working of Java Virtual Machine is specified. But implementation provider is independent to choose the algorithm. Its implementation has been provided by Sun and other companies.</a:t>
            </a:r>
          </a:p>
          <a:p>
            <a:r>
              <a:rPr lang="en-US" b="1" dirty="0" smtClean="0"/>
              <a:t>An implementation</a:t>
            </a:r>
            <a:r>
              <a:rPr lang="en-US" dirty="0" smtClean="0"/>
              <a:t> Its implementation is known as JRE (Java Runtime Environment).</a:t>
            </a:r>
          </a:p>
          <a:p>
            <a:r>
              <a:rPr lang="en-US" b="1" dirty="0" smtClean="0"/>
              <a:t>Runtime Instance</a:t>
            </a:r>
            <a:r>
              <a:rPr lang="en-US" dirty="0" smtClean="0"/>
              <a:t> Whenever you write java command on the command prompt to run the java class, and instance of JVM is created.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JVM?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The JVM performs following operation:</a:t>
            </a:r>
          </a:p>
          <a:p>
            <a:r>
              <a:rPr lang="en-US" dirty="0" smtClean="0"/>
              <a:t>Loads code</a:t>
            </a:r>
          </a:p>
          <a:p>
            <a:r>
              <a:rPr lang="en-US" dirty="0" smtClean="0"/>
              <a:t>Verifies code</a:t>
            </a:r>
          </a:p>
          <a:p>
            <a:r>
              <a:rPr lang="en-US" dirty="0" smtClean="0"/>
              <a:t>Executes code</a:t>
            </a:r>
          </a:p>
          <a:p>
            <a:r>
              <a:rPr lang="en-US" dirty="0" smtClean="0"/>
              <a:t>Provides runtime environment</a:t>
            </a:r>
          </a:p>
          <a:p>
            <a:pPr>
              <a:buNone/>
            </a:pPr>
            <a:r>
              <a:rPr lang="en-US" b="1" dirty="0" smtClean="0"/>
              <a:t>JVM provides definitions for the:</a:t>
            </a:r>
          </a:p>
          <a:p>
            <a:r>
              <a:rPr lang="en-US" dirty="0" smtClean="0"/>
              <a:t>Memory area</a:t>
            </a:r>
          </a:p>
          <a:p>
            <a:r>
              <a:rPr lang="en-US" dirty="0" smtClean="0"/>
              <a:t>Class file format</a:t>
            </a:r>
          </a:p>
          <a:p>
            <a:r>
              <a:rPr lang="en-US" dirty="0" smtClean="0"/>
              <a:t>Register set</a:t>
            </a:r>
          </a:p>
          <a:p>
            <a:r>
              <a:rPr lang="en-US" dirty="0" smtClean="0"/>
              <a:t>Garbage-collected heap</a:t>
            </a:r>
          </a:p>
          <a:p>
            <a:r>
              <a:rPr lang="en-US" dirty="0" smtClean="0"/>
              <a:t>Fatal error reporting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it does?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172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JVM (Java Virtual Machine)</vt:lpstr>
      <vt:lpstr>JVM (Java Virtual Machine)</vt:lpstr>
      <vt:lpstr>What is JVM?</vt:lpstr>
      <vt:lpstr>What it does?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(Java Virtual Machine)</dc:title>
  <dc:creator>Zameer</dc:creator>
  <cp:lastModifiedBy>Zameer</cp:lastModifiedBy>
  <cp:revision>2</cp:revision>
  <dcterms:created xsi:type="dcterms:W3CDTF">2015-07-01T23:09:19Z</dcterms:created>
  <dcterms:modified xsi:type="dcterms:W3CDTF">2015-07-01T23:12:17Z</dcterms:modified>
</cp:coreProperties>
</file>