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F02AD9A-2E4E-4700-B520-4E0F370FEC4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and Data types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382000" cy="4678363"/>
          </a:xfrm>
        </p:spPr>
        <p:txBody>
          <a:bodyPr/>
          <a:lstStyle/>
          <a:p>
            <a:r>
              <a:rPr lang="en-US" dirty="0" smtClean="0"/>
              <a:t>Variable is a location to store values in the RAM.</a:t>
            </a:r>
            <a:endParaRPr lang="en-US" dirty="0"/>
          </a:p>
        </p:txBody>
      </p:sp>
      <p:pic>
        <p:nvPicPr>
          <p:cNvPr id="1026" name="Picture 2" descr="http://www.javatpoint.com/images/variabl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7701" y="2133600"/>
            <a:ext cx="5626099" cy="381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Variable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three types of variables in java</a:t>
            </a:r>
          </a:p>
          <a:p>
            <a:r>
              <a:rPr lang="en-US" dirty="0" smtClean="0"/>
              <a:t>local variable</a:t>
            </a:r>
          </a:p>
          <a:p>
            <a:r>
              <a:rPr lang="en-US" dirty="0" smtClean="0"/>
              <a:t>instance variable</a:t>
            </a:r>
          </a:p>
          <a:p>
            <a:r>
              <a:rPr lang="en-US" dirty="0" smtClean="0"/>
              <a:t>static variable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Variable</a:t>
            </a:r>
            <a:endParaRPr lang="en-US" dirty="0"/>
          </a:p>
        </p:txBody>
      </p:sp>
      <p:pic>
        <p:nvPicPr>
          <p:cNvPr id="28674" name="Picture 2" descr="http://www.javatpoint.com/images/typesofvari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5181600" cy="2206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that is declared inside the method is called local variable.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that is declared inside the class but outside the method is called instance variable. It is not declared as static.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that is declared as static is called static variable. It cannot be local.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will have detailed learning of these variables in next chapters.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variable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java, there are two types of data types</a:t>
            </a:r>
          </a:p>
          <a:p>
            <a:r>
              <a:rPr lang="en-US" dirty="0" smtClean="0"/>
              <a:t>primitive data types</a:t>
            </a:r>
          </a:p>
          <a:p>
            <a:r>
              <a:rPr lang="en-US" dirty="0" smtClean="0"/>
              <a:t>non-primitive data types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29698" name="Picture 2" descr="http://www.javatpoint.com/images/datatype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848600" cy="5165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752601"/>
          <a:ext cx="7620000" cy="438777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76400"/>
                <a:gridCol w="1676400"/>
                <a:gridCol w="4267200"/>
              </a:tblGrid>
              <a:tr h="443312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(True or False)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 to 127</a:t>
                      </a:r>
                      <a:endParaRPr lang="en-US" dirty="0"/>
                    </a:p>
                  </a:txBody>
                  <a:tcPr anchor="ctr"/>
                </a:tc>
              </a:tr>
              <a:tr h="64450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-32768 to 32767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-2147483648 to 2147483647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-9223372036854775808 to 9223372036854775807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3.4e-38 to 3.4e+038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1.7e-308 to 1.7e+308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179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Variables and Data types in Java</vt:lpstr>
      <vt:lpstr>Variable</vt:lpstr>
      <vt:lpstr>Types of Variable</vt:lpstr>
      <vt:lpstr>Local Variable</vt:lpstr>
      <vt:lpstr>Instance Variable</vt:lpstr>
      <vt:lpstr>Static variable</vt:lpstr>
      <vt:lpstr>Data Types in Java</vt:lpstr>
      <vt:lpstr>Data types</vt:lpstr>
      <vt:lpstr>Data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Data types in Java</dc:title>
  <dc:creator>Zameer</dc:creator>
  <cp:lastModifiedBy>Zameer</cp:lastModifiedBy>
  <cp:revision>13</cp:revision>
  <dcterms:created xsi:type="dcterms:W3CDTF">2015-07-01T23:13:07Z</dcterms:created>
  <dcterms:modified xsi:type="dcterms:W3CDTF">2015-07-05T23:16:42Z</dcterms:modified>
</cp:coreProperties>
</file>