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83162A-88B2-4546-9E53-F7E812ABE88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6DBFAD-87DC-4249-8D32-94D881CB8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3162A-88B2-4546-9E53-F7E812ABE88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6DBFAD-87DC-4249-8D32-94D881CB8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3162A-88B2-4546-9E53-F7E812ABE88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6DBFAD-87DC-4249-8D32-94D881CB8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3162A-88B2-4546-9E53-F7E812ABE88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6DBFAD-87DC-4249-8D32-94D881CB82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3162A-88B2-4546-9E53-F7E812ABE88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6DBFAD-87DC-4249-8D32-94D881CB82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3162A-88B2-4546-9E53-F7E812ABE88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6DBFAD-87DC-4249-8D32-94D881CB82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3162A-88B2-4546-9E53-F7E812ABE88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6DBFAD-87DC-4249-8D32-94D881CB82A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3162A-88B2-4546-9E53-F7E812ABE88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6DBFAD-87DC-4249-8D32-94D881CB82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3162A-88B2-4546-9E53-F7E812ABE88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6DBFAD-87DC-4249-8D32-94D881CB8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283162A-88B2-4546-9E53-F7E812ABE88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6DBFAD-87DC-4249-8D32-94D881CB82A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83162A-88B2-4546-9E53-F7E812ABE88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6DBFAD-87DC-4249-8D32-94D881CB82A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83162A-88B2-4546-9E53-F7E812ABE88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F6DBFAD-87DC-4249-8D32-94D881CB82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operators are used for testing the bits or shifting them to the right or left. Bitwise operators may not be applied to float or double.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33528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Exclusive 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left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Right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One’s </a:t>
                      </a:r>
                      <a:r>
                        <a:rPr lang="en-US" dirty="0" err="1" smtClean="0"/>
                        <a:t>Compilment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supports some special operators of interest such as </a:t>
            </a:r>
            <a:r>
              <a:rPr lang="en-US" smtClean="0"/>
              <a:t>‘Instance of</a:t>
            </a:r>
            <a:r>
              <a:rPr lang="en-US" dirty="0" smtClean="0"/>
              <a:t>’ operator and member selection operator (.).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Operators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is an symbol. It can operate on operands. Java supports a rich set of operators.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</a:p>
          <a:p>
            <a:r>
              <a:rPr lang="en-US" dirty="0" smtClean="0"/>
              <a:t>Assignment Operators</a:t>
            </a:r>
          </a:p>
          <a:p>
            <a:r>
              <a:rPr lang="en-US" dirty="0" smtClean="0"/>
              <a:t>Relational Operators</a:t>
            </a:r>
          </a:p>
          <a:p>
            <a:r>
              <a:rPr lang="en-US" dirty="0" smtClean="0"/>
              <a:t>Logical Operators</a:t>
            </a:r>
          </a:p>
          <a:p>
            <a:r>
              <a:rPr lang="en-US" dirty="0" smtClean="0"/>
              <a:t>Increment/Decrement Operators</a:t>
            </a:r>
          </a:p>
          <a:p>
            <a:r>
              <a:rPr lang="en-US" dirty="0" smtClean="0"/>
              <a:t>Conditional Operators</a:t>
            </a:r>
          </a:p>
          <a:p>
            <a:r>
              <a:rPr lang="en-US" dirty="0" smtClean="0"/>
              <a:t>Bitwise Operators</a:t>
            </a:r>
          </a:p>
          <a:p>
            <a:r>
              <a:rPr lang="en-US" dirty="0" smtClean="0"/>
              <a:t>Special Operators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Operators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operators are perform Arithmetic operations. Java provides all the basic Arithmetic operators like + , - , * , / , % 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operator is used to assign the value of an expression to a variable (=).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operators are checks the relations between two operands. The relational operators are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2004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 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the relational operators, Java has three logical operators, which are following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3429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 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r>
                        <a:rPr lang="en-US" baseline="0" dirty="0" smtClean="0"/>
                        <a:t> 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r>
                        <a:rPr lang="en-US" baseline="0" dirty="0" smtClean="0"/>
                        <a:t> 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NOT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operator ++ means to add 1 value to a variable.</a:t>
            </a:r>
          </a:p>
          <a:p>
            <a:r>
              <a:rPr lang="en-US" dirty="0" smtClean="0"/>
              <a:t>The operator – - means to less 1 value from a variable.</a:t>
            </a:r>
          </a:p>
          <a:p>
            <a:r>
              <a:rPr lang="en-US" dirty="0" smtClean="0"/>
              <a:t>Both are unary Operators.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Increment and Decrement Operators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character pair ?: is a ternary operator available in java. The operator is used to construct conditional expressions of the form.</a:t>
            </a:r>
          </a:p>
          <a:p>
            <a:r>
              <a:rPr lang="en-US" dirty="0" smtClean="0"/>
              <a:t>Exp1 ? Exp2 : Exp3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</TotalTime>
  <Words>301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Operators in Java</vt:lpstr>
      <vt:lpstr>Operators</vt:lpstr>
      <vt:lpstr>Types of Operators</vt:lpstr>
      <vt:lpstr>Arithmetic Operators</vt:lpstr>
      <vt:lpstr>Assignment Operator</vt:lpstr>
      <vt:lpstr>Relational Operators</vt:lpstr>
      <vt:lpstr>Logical Operators</vt:lpstr>
      <vt:lpstr>Increment and Decrement Operators</vt:lpstr>
      <vt:lpstr>Conditional Operators</vt:lpstr>
      <vt:lpstr>Bitwise Operators</vt:lpstr>
      <vt:lpstr>Special Operators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Java</dc:title>
  <dc:creator>Zameer</dc:creator>
  <cp:lastModifiedBy>Zameer</cp:lastModifiedBy>
  <cp:revision>9</cp:revision>
  <dcterms:created xsi:type="dcterms:W3CDTF">2015-07-05T23:17:08Z</dcterms:created>
  <dcterms:modified xsi:type="dcterms:W3CDTF">2015-07-05T23:41:35Z</dcterms:modified>
</cp:coreProperties>
</file>