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045537-D112-49FE-82CD-AA2D20193862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A335C3-AE3E-4DA4-927B-C8F7591F1A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45537-D112-49FE-82CD-AA2D20193862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A335C3-AE3E-4DA4-927B-C8F7591F1A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45537-D112-49FE-82CD-AA2D20193862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A335C3-AE3E-4DA4-927B-C8F7591F1A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45537-D112-49FE-82CD-AA2D20193862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A335C3-AE3E-4DA4-927B-C8F7591F1A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45537-D112-49FE-82CD-AA2D20193862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A335C3-AE3E-4DA4-927B-C8F7591F1A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45537-D112-49FE-82CD-AA2D20193862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A335C3-AE3E-4DA4-927B-C8F7591F1A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45537-D112-49FE-82CD-AA2D20193862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A335C3-AE3E-4DA4-927B-C8F7591F1A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45537-D112-49FE-82CD-AA2D20193862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A335C3-AE3E-4DA4-927B-C8F7591F1A9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45537-D112-49FE-82CD-AA2D20193862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A335C3-AE3E-4DA4-927B-C8F7591F1A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8045537-D112-49FE-82CD-AA2D20193862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A335C3-AE3E-4DA4-927B-C8F7591F1A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045537-D112-49FE-82CD-AA2D20193862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A335C3-AE3E-4DA4-927B-C8F7591F1A9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8045537-D112-49FE-82CD-AA2D20193862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CA335C3-AE3E-4DA4-927B-C8F7591F1A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 FUNDAMENTALS OF COMPUTER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Business</a:t>
            </a:r>
          </a:p>
          <a:p>
            <a:r>
              <a:rPr lang="en-US" dirty="0" smtClean="0"/>
              <a:t>Banking</a:t>
            </a:r>
          </a:p>
          <a:p>
            <a:r>
              <a:rPr lang="en-US" dirty="0" smtClean="0"/>
              <a:t>Insurance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Marketing</a:t>
            </a:r>
          </a:p>
          <a:p>
            <a:r>
              <a:rPr lang="en-US" dirty="0" smtClean="0"/>
              <a:t>Health care</a:t>
            </a:r>
          </a:p>
          <a:p>
            <a:r>
              <a:rPr lang="en-US" dirty="0" smtClean="0"/>
              <a:t>Engineering design</a:t>
            </a:r>
          </a:p>
          <a:p>
            <a:r>
              <a:rPr lang="en-US" dirty="0" smtClean="0"/>
              <a:t>Military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Government applications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Computer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nload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996" y="2572056"/>
            <a:ext cx="2668732" cy="31908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" y="152400"/>
            <a:ext cx="846577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FATHER OF COMPUTERS </a:t>
            </a:r>
          </a:p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CHARLES BABBAGE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Generation in computer terminology is a change in technology a computer is/was being used. </a:t>
            </a:r>
            <a:endParaRPr lang="en-US" dirty="0" smtClean="0"/>
          </a:p>
          <a:p>
            <a:r>
              <a:rPr lang="en-US" dirty="0" smtClean="0"/>
              <a:t>Initially</a:t>
            </a:r>
            <a:r>
              <a:rPr lang="en-US" dirty="0" smtClean="0"/>
              <a:t>, the </a:t>
            </a:r>
            <a:r>
              <a:rPr lang="en-US" dirty="0" smtClean="0"/>
              <a:t>generation  </a:t>
            </a:r>
            <a:r>
              <a:rPr lang="en-US" dirty="0" smtClean="0"/>
              <a:t>term  was  used  to  distinguish  between  varying  hardware  technologies.  But  nowadays,  generation </a:t>
            </a:r>
            <a:r>
              <a:rPr lang="en-US" dirty="0" smtClean="0"/>
              <a:t>includes </a:t>
            </a:r>
            <a:r>
              <a:rPr lang="en-US" dirty="0" smtClean="0"/>
              <a:t>both hardware and software, which together make up an entire computer system.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Generations of a computer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generation</a:t>
            </a:r>
          </a:p>
          <a:p>
            <a:r>
              <a:rPr lang="en-US" dirty="0" smtClean="0"/>
              <a:t>Second generation</a:t>
            </a:r>
          </a:p>
          <a:p>
            <a:r>
              <a:rPr lang="en-US" dirty="0" smtClean="0"/>
              <a:t>Third generation</a:t>
            </a:r>
          </a:p>
          <a:p>
            <a:r>
              <a:rPr lang="en-US" dirty="0" smtClean="0"/>
              <a:t>Fourth generation</a:t>
            </a:r>
          </a:p>
          <a:p>
            <a:r>
              <a:rPr lang="en-US" dirty="0" smtClean="0"/>
              <a:t>Fifth generation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Following are the main five generations of computers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period of first generation : 1946-1959. </a:t>
            </a:r>
            <a:r>
              <a:rPr lang="en-US" dirty="0" smtClean="0"/>
              <a:t>Vacuum </a:t>
            </a:r>
            <a:r>
              <a:rPr lang="en-US" dirty="0" smtClean="0"/>
              <a:t>tube based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Supported Machine language only </a:t>
            </a:r>
          </a:p>
          <a:p>
            <a:r>
              <a:rPr lang="en-US" dirty="0" smtClean="0"/>
              <a:t>Very </a:t>
            </a:r>
            <a:r>
              <a:rPr lang="en-US" dirty="0" smtClean="0"/>
              <a:t>costly </a:t>
            </a:r>
          </a:p>
          <a:p>
            <a:r>
              <a:rPr lang="en-US" dirty="0" smtClean="0"/>
              <a:t>Generate </a:t>
            </a:r>
            <a:r>
              <a:rPr lang="en-US" dirty="0" smtClean="0"/>
              <a:t>lot of heat </a:t>
            </a:r>
          </a:p>
          <a:p>
            <a:r>
              <a:rPr lang="en-US" dirty="0" smtClean="0"/>
              <a:t>Slow Input/output </a:t>
            </a:r>
            <a:r>
              <a:rPr lang="en-US" dirty="0" smtClean="0"/>
              <a:t>device </a:t>
            </a:r>
          </a:p>
          <a:p>
            <a:r>
              <a:rPr lang="en-US" dirty="0" smtClean="0"/>
              <a:t>Huge </a:t>
            </a:r>
            <a:r>
              <a:rPr lang="en-US" dirty="0" smtClean="0"/>
              <a:t>size </a:t>
            </a:r>
            <a:endParaRPr lang="en-US" dirty="0"/>
          </a:p>
        </p:txBody>
      </p:sp>
      <p:pic>
        <p:nvPicPr>
          <p:cNvPr id="6" name="Content Placeholder 5" descr="firstgen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303883"/>
            <a:ext cx="4038600" cy="288047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Generation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period of second generation : </a:t>
            </a:r>
            <a:r>
              <a:rPr lang="en-US" dirty="0" smtClean="0"/>
              <a:t>1959-1965 Transistor </a:t>
            </a:r>
            <a:r>
              <a:rPr lang="en-US" dirty="0" smtClean="0"/>
              <a:t>based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Reliable as compared to First generation </a:t>
            </a:r>
            <a:r>
              <a:rPr lang="en-US" dirty="0" smtClean="0"/>
              <a:t>computers</a:t>
            </a:r>
          </a:p>
          <a:p>
            <a:r>
              <a:rPr lang="en-US" dirty="0" smtClean="0"/>
              <a:t>Smaller size as compared to First generation computers </a:t>
            </a:r>
            <a:endParaRPr lang="en-US" dirty="0"/>
          </a:p>
        </p:txBody>
      </p:sp>
      <p:pic>
        <p:nvPicPr>
          <p:cNvPr id="6" name="Content Placeholder 5" descr="firstgen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47185" y="2303883"/>
            <a:ext cx="3840629" cy="288047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Generation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period of third generation : </a:t>
            </a:r>
            <a:r>
              <a:rPr lang="en-US" dirty="0" smtClean="0"/>
              <a:t>1965-1971 </a:t>
            </a:r>
            <a:r>
              <a:rPr lang="en-US" dirty="0" smtClean="0"/>
              <a:t>Integrated Circuit based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Smaller size </a:t>
            </a:r>
          </a:p>
          <a:p>
            <a:r>
              <a:rPr lang="en-US" dirty="0" smtClean="0"/>
              <a:t>Generate </a:t>
            </a:r>
            <a:r>
              <a:rPr lang="en-US" dirty="0" smtClean="0"/>
              <a:t>less heat </a:t>
            </a:r>
          </a:p>
          <a:p>
            <a:r>
              <a:rPr lang="en-US" dirty="0" smtClean="0"/>
              <a:t>Faster </a:t>
            </a:r>
            <a:endParaRPr lang="en-US" dirty="0" smtClean="0"/>
          </a:p>
          <a:p>
            <a:r>
              <a:rPr lang="en-US" dirty="0" smtClean="0"/>
              <a:t>Lesser </a:t>
            </a:r>
            <a:r>
              <a:rPr lang="en-US" dirty="0" smtClean="0"/>
              <a:t>maintenance </a:t>
            </a:r>
          </a:p>
          <a:p>
            <a:r>
              <a:rPr lang="en-US" dirty="0" smtClean="0"/>
              <a:t>Still </a:t>
            </a:r>
            <a:r>
              <a:rPr lang="en-US" dirty="0" smtClean="0"/>
              <a:t>costly </a:t>
            </a:r>
            <a:endParaRPr lang="en-US" dirty="0"/>
          </a:p>
        </p:txBody>
      </p:sp>
      <p:pic>
        <p:nvPicPr>
          <p:cNvPr id="6" name="Content Placeholder 5" descr="firstgen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27264" y="2303883"/>
            <a:ext cx="2880472" cy="288047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dirty="0" smtClean="0"/>
              <a:t>hird Generation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period of fourth generation : </a:t>
            </a:r>
            <a:r>
              <a:rPr lang="en-US" dirty="0" smtClean="0"/>
              <a:t>1971-1980 </a:t>
            </a:r>
            <a:r>
              <a:rPr lang="en-US" dirty="0" smtClean="0"/>
              <a:t>VLSI microprocessor based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Very cheap </a:t>
            </a:r>
          </a:p>
          <a:p>
            <a:r>
              <a:rPr lang="en-US" dirty="0" smtClean="0"/>
              <a:t>Portable </a:t>
            </a:r>
            <a:r>
              <a:rPr lang="en-US" dirty="0" smtClean="0"/>
              <a:t>and reliable 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of PC's </a:t>
            </a:r>
          </a:p>
          <a:p>
            <a:r>
              <a:rPr lang="en-US" dirty="0" smtClean="0"/>
              <a:t>Very </a:t>
            </a:r>
            <a:r>
              <a:rPr lang="en-US" dirty="0" smtClean="0"/>
              <a:t>small size</a:t>
            </a:r>
            <a:endParaRPr lang="en-US" dirty="0"/>
          </a:p>
        </p:txBody>
      </p:sp>
      <p:pic>
        <p:nvPicPr>
          <p:cNvPr id="6" name="Content Placeholder 5" descr="firstgen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92807" y="2303883"/>
            <a:ext cx="3349386" cy="288047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Generation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period of fifth generation : </a:t>
            </a:r>
            <a:r>
              <a:rPr lang="en-US" dirty="0" smtClean="0"/>
              <a:t>1980-onwards ULSI </a:t>
            </a:r>
            <a:r>
              <a:rPr lang="en-US" dirty="0" smtClean="0"/>
              <a:t>microprocessor </a:t>
            </a:r>
            <a:r>
              <a:rPr lang="en-US" dirty="0" smtClean="0"/>
              <a:t>based</a:t>
            </a:r>
          </a:p>
          <a:p>
            <a:r>
              <a:rPr lang="en-US" dirty="0" smtClean="0"/>
              <a:t>Robotics </a:t>
            </a:r>
          </a:p>
          <a:p>
            <a:r>
              <a:rPr lang="en-US" dirty="0" smtClean="0"/>
              <a:t>Neural </a:t>
            </a:r>
            <a:r>
              <a:rPr lang="en-US" dirty="0" smtClean="0"/>
              <a:t>networks </a:t>
            </a:r>
          </a:p>
          <a:p>
            <a:r>
              <a:rPr lang="en-US" dirty="0" smtClean="0"/>
              <a:t>Game </a:t>
            </a:r>
            <a:r>
              <a:rPr lang="en-US" dirty="0" smtClean="0"/>
              <a:t>Playing </a:t>
            </a:r>
            <a:endParaRPr lang="en-US" dirty="0"/>
          </a:p>
        </p:txBody>
      </p:sp>
      <p:pic>
        <p:nvPicPr>
          <p:cNvPr id="6" name="Content Placeholder 5" descr="firstgen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0941" y="2303883"/>
            <a:ext cx="2993116" cy="288047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Fifth Generation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System is an electronic data processing device which does the following: </a:t>
            </a:r>
          </a:p>
          <a:p>
            <a:r>
              <a:rPr lang="en-US" dirty="0" smtClean="0"/>
              <a:t>Accept </a:t>
            </a:r>
            <a:r>
              <a:rPr lang="en-US" dirty="0" smtClean="0"/>
              <a:t>and store an input data. </a:t>
            </a:r>
          </a:p>
          <a:p>
            <a:r>
              <a:rPr lang="en-US" dirty="0" smtClean="0"/>
              <a:t>Process </a:t>
            </a:r>
            <a:r>
              <a:rPr lang="en-US" dirty="0" smtClean="0"/>
              <a:t>the data input. </a:t>
            </a:r>
          </a:p>
          <a:p>
            <a:r>
              <a:rPr lang="en-US" dirty="0" smtClean="0"/>
              <a:t>And output the processed data in required format.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computer?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speed</a:t>
            </a:r>
          </a:p>
          <a:p>
            <a:r>
              <a:rPr lang="en-US" dirty="0" smtClean="0"/>
              <a:t>Accuracy</a:t>
            </a:r>
          </a:p>
          <a:p>
            <a:r>
              <a:rPr lang="en-US" dirty="0" smtClean="0"/>
              <a:t>Storage capacity</a:t>
            </a:r>
          </a:p>
          <a:p>
            <a:r>
              <a:rPr lang="en-US" dirty="0" smtClean="0"/>
              <a:t>Diligence</a:t>
            </a:r>
          </a:p>
          <a:p>
            <a:r>
              <a:rPr lang="en-US" dirty="0" smtClean="0"/>
              <a:t>Versatility</a:t>
            </a:r>
          </a:p>
          <a:p>
            <a:r>
              <a:rPr lang="en-US" dirty="0" smtClean="0"/>
              <a:t>Reliability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a Computer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is a very fast device. 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is capable of performing addition of very big data. 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computer has units of speed in </a:t>
            </a:r>
            <a:r>
              <a:rPr lang="en-US" dirty="0" smtClean="0"/>
              <a:t>microsecond, nanosecond.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can perform millions of calculations in a few seconds as compared to man who can spend many months for </a:t>
            </a:r>
            <a:r>
              <a:rPr lang="en-US" dirty="0" smtClean="0"/>
              <a:t>doing </a:t>
            </a:r>
            <a:r>
              <a:rPr lang="en-US" dirty="0" smtClean="0"/>
              <a:t>the same task.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speed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addition to being very fast, computer are very accurate. 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computer has performed calculations 100% error free. </a:t>
            </a:r>
          </a:p>
          <a:p>
            <a:r>
              <a:rPr lang="en-US" dirty="0" smtClean="0"/>
              <a:t>Computers </a:t>
            </a:r>
            <a:r>
              <a:rPr lang="en-US" dirty="0" smtClean="0"/>
              <a:t>perform all jobs with 100% accuracy.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is a very important characteristic of computers. 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computer has much more storage capacity than human beings. 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can store large amount of data. 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can store any type of data such as images, videos, text, audio and any other type.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Capacity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human beings, a computer is free from monotony, tiredness and lack of concentration. 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can work continuously without creating any error and boredom. 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can do repeated work with same speed and accuracy.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DILIGENCE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 is a very versatile machine. </a:t>
            </a:r>
          </a:p>
          <a:p>
            <a:r>
              <a:rPr lang="en-US" dirty="0" smtClean="0"/>
              <a:t>A </a:t>
            </a:r>
            <a:r>
              <a:rPr lang="en-US" dirty="0" smtClean="0"/>
              <a:t>computer is very flexible in performing the jobs to be done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machine can be used to solve the problems relating to various different fields.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VERSATILITY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 is a reliable machine. </a:t>
            </a:r>
          </a:p>
          <a:p>
            <a:r>
              <a:rPr lang="en-US" dirty="0" smtClean="0"/>
              <a:t>Modern </a:t>
            </a:r>
            <a:r>
              <a:rPr lang="en-US" dirty="0" smtClean="0"/>
              <a:t>electronic components have failure free long lives. </a:t>
            </a:r>
          </a:p>
          <a:p>
            <a:r>
              <a:rPr lang="en-US" dirty="0" smtClean="0"/>
              <a:t>Computers </a:t>
            </a:r>
            <a:r>
              <a:rPr lang="en-US" dirty="0" smtClean="0"/>
              <a:t>are designed to make maintenance easy.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119</TotalTime>
  <Words>511</Words>
  <Application>Microsoft Office PowerPoint</Application>
  <PresentationFormat>On-screen Show (4:3)</PresentationFormat>
  <Paragraphs>91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1. FUNDAMENTALS OF COMPUTER </vt:lpstr>
      <vt:lpstr>What is a computer?</vt:lpstr>
      <vt:lpstr>Advantages of a Computer</vt:lpstr>
      <vt:lpstr>High speed</vt:lpstr>
      <vt:lpstr>Accuracy</vt:lpstr>
      <vt:lpstr>Storage Capacity</vt:lpstr>
      <vt:lpstr>DILIGENCE</vt:lpstr>
      <vt:lpstr>VERSATILITY</vt:lpstr>
      <vt:lpstr>RELIABILITY</vt:lpstr>
      <vt:lpstr>Applications of Computer</vt:lpstr>
      <vt:lpstr>Slide 11</vt:lpstr>
      <vt:lpstr>Generations of a computer</vt:lpstr>
      <vt:lpstr>Following are the main five generations of computers</vt:lpstr>
      <vt:lpstr>First Generation</vt:lpstr>
      <vt:lpstr>Second Generation</vt:lpstr>
      <vt:lpstr>Third Generation</vt:lpstr>
      <vt:lpstr>Fourth Generation</vt:lpstr>
      <vt:lpstr>Fifth Generation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FUNDAMENTALS OF COMPUTER </dc:title>
  <dc:creator>user</dc:creator>
  <cp:lastModifiedBy>user</cp:lastModifiedBy>
  <cp:revision>25</cp:revision>
  <dcterms:created xsi:type="dcterms:W3CDTF">2015-07-24T04:11:09Z</dcterms:created>
  <dcterms:modified xsi:type="dcterms:W3CDTF">2015-07-24T06:10:30Z</dcterms:modified>
</cp:coreProperties>
</file>