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78" r:id="rId6"/>
    <p:sldId id="279" r:id="rId7"/>
    <p:sldId id="281" r:id="rId8"/>
    <p:sldId id="260" r:id="rId9"/>
    <p:sldId id="275" r:id="rId10"/>
    <p:sldId id="282" r:id="rId11"/>
    <p:sldId id="261" r:id="rId12"/>
    <p:sldId id="283" r:id="rId13"/>
    <p:sldId id="276" r:id="rId14"/>
    <p:sldId id="262" r:id="rId15"/>
    <p:sldId id="277" r:id="rId16"/>
    <p:sldId id="280" r:id="rId17"/>
    <p:sldId id="263" r:id="rId18"/>
    <p:sldId id="264" r:id="rId19"/>
    <p:sldId id="266" r:id="rId20"/>
    <p:sldId id="268" r:id="rId21"/>
    <p:sldId id="267" r:id="rId22"/>
    <p:sldId id="265" r:id="rId23"/>
    <p:sldId id="269" r:id="rId24"/>
    <p:sldId id="271" r:id="rId25"/>
    <p:sldId id="270" r:id="rId26"/>
    <p:sldId id="272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3308F891-3024-4D7B-BD95-997549ECC526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7CCA8109-8C23-4266-9331-D451DEA322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F891-3024-4D7B-BD95-997549ECC526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CA8109-8C23-4266-9331-D451DEA322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F891-3024-4D7B-BD95-997549ECC526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CA8109-8C23-4266-9331-D451DEA322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F891-3024-4D7B-BD95-997549ECC526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CA8109-8C23-4266-9331-D451DEA322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3308F891-3024-4D7B-BD95-997549ECC526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7CCA8109-8C23-4266-9331-D451DEA322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308F891-3024-4D7B-BD95-997549ECC526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CCA8109-8C23-4266-9331-D451DEA322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308F891-3024-4D7B-BD95-997549ECC526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CCA8109-8C23-4266-9331-D451DEA322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F891-3024-4D7B-BD95-997549ECC526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CA8109-8C23-4266-9331-D451DEA322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F891-3024-4D7B-BD95-997549ECC526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CA8109-8C23-4266-9331-D451DEA322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308F891-3024-4D7B-BD95-997549ECC526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CCA8109-8C23-4266-9331-D451DEA322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F891-3024-4D7B-BD95-997549ECC526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8109-8C23-4266-9331-D451DEA3225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3308F891-3024-4D7B-BD95-997549ECC526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7CCA8109-8C23-4266-9331-D451DEA32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lh3.ggpht.com/-mFI8qJuvLF8/Tg3rZjMnenI/AAAAAAAABeI/8lGm9P9IUpo/s1600-h/image16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://lh4.ggpht.com/-s1saJ_fD0g8/Tg3rai9wMDI/AAAAAAAABeQ/ENITKm6NkT8/s1600-h/image20.pn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s47.photobucket.com/albums/f172/hdnt/?action=view&amp;current=oqo_model02_thumbs_menu.jp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lh5.ggpht.com/-EqFicl6Ej-w/Tg3rb0koVKI/AAAAAAAABeY/SKlrj8q9Pg0/s1600-h/image24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6781800" cy="4343400"/>
          </a:xfrm>
        </p:spPr>
        <p:txBody>
          <a:bodyPr/>
          <a:lstStyle/>
          <a:p>
            <a:pPr algn="ctr"/>
            <a:r>
              <a:rPr lang="en-US" sz="9600" dirty="0" smtClean="0">
                <a:latin typeface="Aharoni" pitchFamily="2" charset="-79"/>
                <a:cs typeface="Aharoni" pitchFamily="2" charset="-79"/>
              </a:rPr>
              <a:t>TYPES </a:t>
            </a:r>
            <a:br>
              <a:rPr lang="en-US" sz="9600" dirty="0" smtClean="0">
                <a:latin typeface="Aharoni" pitchFamily="2" charset="-79"/>
                <a:cs typeface="Aharoni" pitchFamily="2" charset="-79"/>
              </a:rPr>
            </a:br>
            <a:r>
              <a:rPr lang="en-US" sz="9600" dirty="0" smtClean="0">
                <a:latin typeface="Aharoni" pitchFamily="2" charset="-79"/>
                <a:cs typeface="Aharoni" pitchFamily="2" charset="-79"/>
              </a:rPr>
              <a:t>OF COMPUTER</a:t>
            </a:r>
            <a:endParaRPr lang="en-US" sz="9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486400"/>
            <a:ext cx="67818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PRESENTED BY S.R.Zameer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168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838200"/>
            <a:ext cx="8229600" cy="5562600"/>
          </a:xfrm>
        </p:spPr>
      </p:pic>
    </p:spTree>
    <p:extLst>
      <p:ext uri="{BB962C8B-B14F-4D97-AF65-F5344CB8AC3E}">
        <p14:creationId xmlns:p14="http://schemas.microsoft.com/office/powerpoint/2010/main" xmlns="" val="313138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MINICOMPUTERS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midsized </a:t>
            </a:r>
            <a:r>
              <a:rPr lang="en-US" sz="6000" dirty="0" smtClean="0">
                <a:solidFill>
                  <a:schemeClr val="tx1"/>
                </a:solidFill>
              </a:rPr>
              <a:t>computers</a:t>
            </a:r>
          </a:p>
          <a:p>
            <a:r>
              <a:rPr lang="en-US" sz="6000" dirty="0" smtClean="0">
                <a:solidFill>
                  <a:schemeClr val="tx1"/>
                </a:solidFill>
              </a:rPr>
              <a:t>a </a:t>
            </a:r>
            <a:r>
              <a:rPr lang="en-US" sz="6000" dirty="0">
                <a:solidFill>
                  <a:schemeClr val="tx1"/>
                </a:solidFill>
              </a:rPr>
              <a:t>multiprocessing </a:t>
            </a:r>
            <a:r>
              <a:rPr lang="en-US" sz="6000" dirty="0" smtClean="0">
                <a:solidFill>
                  <a:schemeClr val="tx1"/>
                </a:solidFill>
              </a:rPr>
              <a:t>system</a:t>
            </a:r>
          </a:p>
          <a:p>
            <a:r>
              <a:rPr lang="en-US" sz="6000" dirty="0">
                <a:solidFill>
                  <a:schemeClr val="tx1"/>
                </a:solidFill>
              </a:rPr>
              <a:t>r</a:t>
            </a:r>
            <a:r>
              <a:rPr lang="en-US" sz="6000" dirty="0" smtClean="0">
                <a:solidFill>
                  <a:schemeClr val="tx1"/>
                </a:solidFill>
              </a:rPr>
              <a:t>anked below</a:t>
            </a:r>
            <a:r>
              <a:rPr lang="en-US" sz="6000" dirty="0">
                <a:solidFill>
                  <a:schemeClr val="tx1"/>
                </a:solidFill>
              </a:rPr>
              <a:t> </a:t>
            </a:r>
            <a:r>
              <a:rPr lang="en-US" sz="5400" i="1" dirty="0">
                <a:solidFill>
                  <a:schemeClr val="tx1"/>
                </a:solidFill>
              </a:rPr>
              <a:t>mainframes</a:t>
            </a:r>
            <a:endParaRPr lang="en-US" sz="5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81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00" y="990600"/>
            <a:ext cx="3962400" cy="5257800"/>
          </a:xfrm>
        </p:spPr>
      </p:pic>
      <p:pic>
        <p:nvPicPr>
          <p:cNvPr id="1026" name="Picture 2" descr="C:\Users\roselyn\Desktop\computer\oldmin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3886200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7818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0" y="838200"/>
            <a:ext cx="4495800" cy="5486400"/>
          </a:xfrm>
        </p:spPr>
      </p:pic>
    </p:spTree>
    <p:extLst>
      <p:ext uri="{BB962C8B-B14F-4D97-AF65-F5344CB8AC3E}">
        <p14:creationId xmlns:p14="http://schemas.microsoft.com/office/powerpoint/2010/main" xmlns="" val="34040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MICROCOMPUTERS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used </a:t>
            </a:r>
            <a:r>
              <a:rPr lang="en-US" sz="5400" dirty="0">
                <a:solidFill>
                  <a:schemeClr val="tx1"/>
                </a:solidFill>
              </a:rPr>
              <a:t>by one user at a </a:t>
            </a:r>
            <a:r>
              <a:rPr lang="en-US" sz="5400" dirty="0" smtClean="0">
                <a:solidFill>
                  <a:schemeClr val="tx1"/>
                </a:solidFill>
              </a:rPr>
              <a:t>time</a:t>
            </a:r>
          </a:p>
          <a:p>
            <a:r>
              <a:rPr lang="en-US" sz="5400" dirty="0" smtClean="0">
                <a:solidFill>
                  <a:schemeClr val="tx1"/>
                </a:solidFill>
              </a:rPr>
              <a:t>relates </a:t>
            </a:r>
            <a:r>
              <a:rPr lang="en-US" sz="5400" dirty="0">
                <a:solidFill>
                  <a:schemeClr val="tx1"/>
                </a:solidFill>
              </a:rPr>
              <a:t>to microprocessor </a:t>
            </a:r>
            <a:endParaRPr lang="en-US" sz="5400" dirty="0" smtClean="0">
              <a:solidFill>
                <a:schemeClr val="tx1"/>
              </a:solidFill>
            </a:endParaRPr>
          </a:p>
          <a:p>
            <a:r>
              <a:rPr lang="en-US" sz="5400" dirty="0" smtClean="0">
                <a:solidFill>
                  <a:schemeClr val="tx1"/>
                </a:solidFill>
              </a:rPr>
              <a:t>most </a:t>
            </a:r>
            <a:r>
              <a:rPr lang="en-US" sz="5400" dirty="0">
                <a:solidFill>
                  <a:schemeClr val="tx1"/>
                </a:solidFill>
              </a:rPr>
              <a:t>common computer </a:t>
            </a:r>
            <a:r>
              <a:rPr lang="en-US" sz="5400" dirty="0" smtClean="0">
                <a:solidFill>
                  <a:schemeClr val="tx1"/>
                </a:solidFill>
              </a:rPr>
              <a:t>types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10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914400"/>
            <a:ext cx="8153400" cy="5334000"/>
          </a:xfrm>
        </p:spPr>
      </p:pic>
    </p:spTree>
    <p:extLst>
      <p:ext uri="{BB962C8B-B14F-4D97-AF65-F5344CB8AC3E}">
        <p14:creationId xmlns:p14="http://schemas.microsoft.com/office/powerpoint/2010/main" xmlns="" val="498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914400"/>
            <a:ext cx="8077200" cy="5410199"/>
          </a:xfrm>
        </p:spPr>
      </p:pic>
    </p:spTree>
    <p:extLst>
      <p:ext uri="{BB962C8B-B14F-4D97-AF65-F5344CB8AC3E}">
        <p14:creationId xmlns:p14="http://schemas.microsoft.com/office/powerpoint/2010/main" xmlns="" val="3507645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MICROCOMPUTERS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077200" cy="228600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Desktop </a:t>
            </a:r>
            <a:endParaRPr lang="en-US" sz="5400" dirty="0" smtClean="0">
              <a:solidFill>
                <a:schemeClr val="tx1"/>
              </a:solidFill>
            </a:endParaRPr>
          </a:p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PERSONAL COMPUTERS</a:t>
            </a:r>
            <a:endParaRPr lang="en-US" sz="5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2000" y="1905000"/>
            <a:ext cx="7391400" cy="2057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2362200" y="4343400"/>
            <a:ext cx="4572000" cy="1782762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portable computers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33600" y="4343400"/>
            <a:ext cx="4800600" cy="1828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78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DESKTOP PCS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not </a:t>
            </a:r>
            <a:r>
              <a:rPr lang="en-US" sz="5400" dirty="0">
                <a:solidFill>
                  <a:schemeClr val="tx1"/>
                </a:solidFill>
              </a:rPr>
              <a:t>built to be </a:t>
            </a:r>
            <a:r>
              <a:rPr lang="en-US" sz="5400" dirty="0" smtClean="0">
                <a:solidFill>
                  <a:schemeClr val="tx1"/>
                </a:solidFill>
              </a:rPr>
              <a:t>mobile</a:t>
            </a:r>
          </a:p>
          <a:p>
            <a:r>
              <a:rPr lang="en-US" sz="5400" dirty="0">
                <a:solidFill>
                  <a:schemeClr val="tx1"/>
                </a:solidFill>
              </a:rPr>
              <a:t>large and heavy in comparison to </a:t>
            </a:r>
            <a:r>
              <a:rPr lang="en-US" sz="5400" dirty="0" smtClean="0">
                <a:solidFill>
                  <a:schemeClr val="tx1"/>
                </a:solidFill>
              </a:rPr>
              <a:t>portables</a:t>
            </a:r>
          </a:p>
          <a:p>
            <a:r>
              <a:rPr lang="en-US" sz="5400" dirty="0">
                <a:solidFill>
                  <a:schemeClr val="tx1"/>
                </a:solidFill>
              </a:rPr>
              <a:t>power supply is mandatory</a:t>
            </a:r>
          </a:p>
        </p:txBody>
      </p:sp>
    </p:spTree>
    <p:extLst>
      <p:ext uri="{BB962C8B-B14F-4D97-AF65-F5344CB8AC3E}">
        <p14:creationId xmlns:p14="http://schemas.microsoft.com/office/powerpoint/2010/main" xmlns="" val="26731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9144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DESKTOP PCS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3048000"/>
            <a:ext cx="5105400" cy="76200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Tower casing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1600200" y="4572000"/>
            <a:ext cx="5791200" cy="83820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Desktop casing</a:t>
            </a:r>
          </a:p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76400" y="2438400"/>
            <a:ext cx="5638800" cy="1143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24000" y="4038600"/>
            <a:ext cx="5943600" cy="1143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33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80772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cs typeface="Aharoni" pitchFamily="2" charset="-79"/>
              </a:rPr>
              <a:t>4 DIFFERENT TYPES  OF COMPUTER </a:t>
            </a:r>
            <a:r>
              <a:rPr lang="en-US" sz="6000" b="1" dirty="0">
                <a:cs typeface="Aharoni" pitchFamily="2" charset="-79"/>
              </a:rPr>
              <a:t> </a:t>
            </a:r>
          </a:p>
          <a:p>
            <a:pPr algn="ctr"/>
            <a:endParaRPr lang="en-US" sz="5400" dirty="0" smtClean="0"/>
          </a:p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>
                <a:cs typeface="Aharoni" pitchFamily="2" charset="-79"/>
              </a:rPr>
              <a:t>Performance</a:t>
            </a:r>
            <a:endParaRPr lang="en-US" sz="6000" dirty="0">
              <a:cs typeface="Aharoni" pitchFamily="2" charset="-79"/>
            </a:endParaRPr>
          </a:p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>
                <a:cs typeface="Aharoni" pitchFamily="2" charset="-79"/>
              </a:rPr>
              <a:t>Power</a:t>
            </a:r>
            <a:endParaRPr lang="en-US" sz="6000" dirty="0">
              <a:cs typeface="Aharoni" pitchFamily="2" charset="-79"/>
            </a:endParaRPr>
          </a:p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>
                <a:cs typeface="Aharoni" pitchFamily="2" charset="-79"/>
              </a:rPr>
              <a:t>Size</a:t>
            </a:r>
            <a:endParaRPr lang="en-US" sz="6000" dirty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78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838200"/>
            <a:ext cx="4114800" cy="91440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TOWER CASING</a:t>
            </a:r>
            <a:endParaRPr lang="en-US" sz="4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2667000"/>
            <a:ext cx="4038600" cy="2819401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- </a:t>
            </a:r>
            <a:r>
              <a:rPr lang="en-US" sz="3600" b="1" dirty="0">
                <a:solidFill>
                  <a:schemeClr val="tx1"/>
                </a:solidFill>
              </a:rPr>
              <a:t>the motherboard is placed on side of the system unit</a:t>
            </a:r>
          </a:p>
        </p:txBody>
      </p:sp>
      <p:pic>
        <p:nvPicPr>
          <p:cNvPr id="5" name="Content Placeholder 4" descr="An example of Tower casing"/>
          <p:cNvPicPr>
            <a:picLocks noGrp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33600"/>
            <a:ext cx="29718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868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838200"/>
            <a:ext cx="5791200" cy="99060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Desktop casing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2438400"/>
            <a:ext cx="3733800" cy="3048000"/>
          </a:xfrm>
        </p:spPr>
        <p:txBody>
          <a:bodyPr>
            <a:normAutofit fontScale="47500" lnSpcReduction="20000"/>
          </a:bodyPr>
          <a:lstStyle/>
          <a:p>
            <a:r>
              <a:rPr lang="en-US" sz="7600" b="1" dirty="0" smtClean="0">
                <a:solidFill>
                  <a:schemeClr val="tx1"/>
                </a:solidFill>
              </a:rPr>
              <a:t>- the motherboard lies on the bottom and is parallel to the desk or table</a:t>
            </a:r>
          </a:p>
          <a:p>
            <a:endParaRPr lang="en-US" dirty="0"/>
          </a:p>
        </p:txBody>
      </p:sp>
      <p:pic>
        <p:nvPicPr>
          <p:cNvPr id="7" name="Content Placeholder 6" descr="A desktop casing"/>
          <p:cNvPicPr>
            <a:picLocks noGrp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3810000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0078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534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PORTABLE COMPUTERS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designed for </a:t>
            </a:r>
            <a:r>
              <a:rPr lang="en-US" sz="4800" dirty="0" smtClean="0">
                <a:solidFill>
                  <a:schemeClr val="tx1"/>
                </a:solidFill>
              </a:rPr>
              <a:t>mobility</a:t>
            </a:r>
          </a:p>
          <a:p>
            <a:r>
              <a:rPr lang="en-US" sz="4800" dirty="0">
                <a:solidFill>
                  <a:schemeClr val="tx1"/>
                </a:solidFill>
              </a:rPr>
              <a:t>small, compact and light in </a:t>
            </a:r>
            <a:r>
              <a:rPr lang="en-US" sz="4800" dirty="0" smtClean="0">
                <a:solidFill>
                  <a:schemeClr val="tx1"/>
                </a:solidFill>
              </a:rPr>
              <a:t>weight</a:t>
            </a:r>
          </a:p>
          <a:p>
            <a:r>
              <a:rPr lang="en-US" sz="4800" dirty="0">
                <a:solidFill>
                  <a:schemeClr val="tx1"/>
                </a:solidFill>
              </a:rPr>
              <a:t>h</a:t>
            </a:r>
            <a:r>
              <a:rPr lang="en-US" sz="4800" dirty="0" smtClean="0">
                <a:solidFill>
                  <a:schemeClr val="tx1"/>
                </a:solidFill>
              </a:rPr>
              <a:t>ave </a:t>
            </a:r>
            <a:r>
              <a:rPr lang="en-US" sz="4800" dirty="0">
                <a:solidFill>
                  <a:schemeClr val="tx1"/>
                </a:solidFill>
              </a:rPr>
              <a:t>their own power in form of a battery </a:t>
            </a:r>
          </a:p>
        </p:txBody>
      </p:sp>
    </p:spTree>
    <p:extLst>
      <p:ext uri="{BB962C8B-B14F-4D97-AF65-F5344CB8AC3E}">
        <p14:creationId xmlns:p14="http://schemas.microsoft.com/office/powerpoint/2010/main" xmlns="" val="17331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PORTABLE COMPUTERS</a:t>
            </a:r>
            <a:endParaRPr lang="en-US" sz="54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9620" y="2316480"/>
            <a:ext cx="34290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PDA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55420" y="3718560"/>
            <a:ext cx="62484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Handheld Computer</a:t>
            </a:r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369820" y="5029200"/>
            <a:ext cx="4038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Tablet PC</a:t>
            </a:r>
          </a:p>
          <a:p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2301240"/>
            <a:ext cx="38481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Laptop</a:t>
            </a:r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2316480"/>
            <a:ext cx="2286000" cy="9601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51120" y="2316480"/>
            <a:ext cx="2286000" cy="9601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455420" y="3718560"/>
            <a:ext cx="6248400" cy="9601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819400" y="5029200"/>
            <a:ext cx="3124200" cy="9601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3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LAPTOP</a:t>
            </a:r>
            <a:endParaRPr lang="en-US" sz="5400" dirty="0"/>
          </a:p>
        </p:txBody>
      </p:sp>
      <p:pic>
        <p:nvPicPr>
          <p:cNvPr id="4" name="Content Placeholder 3" descr="Types of computer the laptop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283" r="1731"/>
          <a:stretch/>
        </p:blipFill>
        <p:spPr bwMode="auto">
          <a:xfrm>
            <a:off x="685800" y="2209800"/>
            <a:ext cx="7787640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3993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PDA</a:t>
            </a:r>
            <a:endParaRPr lang="en-US" sz="5400" dirty="0"/>
          </a:p>
        </p:txBody>
      </p:sp>
      <p:pic>
        <p:nvPicPr>
          <p:cNvPr id="4" name="Content Placeholder 3" descr="type of computer PDA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48840"/>
            <a:ext cx="342900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Palm Pilot various types of computers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33600"/>
            <a:ext cx="2971800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2483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HAND HELD COMPUTER</a:t>
            </a:r>
            <a:endParaRPr lang="en-US" sz="5400" dirty="0"/>
          </a:p>
        </p:txBody>
      </p:sp>
      <p:pic>
        <p:nvPicPr>
          <p:cNvPr id="4" name="Content Placeholder 3" descr="handheld pc different type of computer">
            <a:hlinkClick r:id="rId2" tgtFrame="&quot;_blank&quot;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54380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41346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TABLET PC</a:t>
            </a:r>
            <a:endParaRPr lang="en-US" sz="5400" dirty="0"/>
          </a:p>
        </p:txBody>
      </p:sp>
      <p:pic>
        <p:nvPicPr>
          <p:cNvPr id="4" name="Content Placeholder 3" descr="Picture of Tablet Computer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39140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3912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evel 1"/>
          <p:cNvSpPr/>
          <p:nvPr/>
        </p:nvSpPr>
        <p:spPr>
          <a:xfrm>
            <a:off x="2057400" y="762000"/>
            <a:ext cx="5029200" cy="1042416"/>
          </a:xfrm>
          <a:prstGeom prst="beve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SUPERCOMPUTERS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Bevel 2"/>
          <p:cNvSpPr/>
          <p:nvPr/>
        </p:nvSpPr>
        <p:spPr>
          <a:xfrm>
            <a:off x="990600" y="2133600"/>
            <a:ext cx="7010400" cy="1042416"/>
          </a:xfrm>
          <a:prstGeom prst="beve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MAINFRAME COMPUTERS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4" name="Bevel 3"/>
          <p:cNvSpPr/>
          <p:nvPr/>
        </p:nvSpPr>
        <p:spPr>
          <a:xfrm>
            <a:off x="1905000" y="5029200"/>
            <a:ext cx="5334000" cy="1042416"/>
          </a:xfrm>
          <a:prstGeom prst="beve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MICROCOMPUTERS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5" name="Bevel 4"/>
          <p:cNvSpPr/>
          <p:nvPr/>
        </p:nvSpPr>
        <p:spPr>
          <a:xfrm>
            <a:off x="2095500" y="3581400"/>
            <a:ext cx="4953000" cy="1042416"/>
          </a:xfrm>
          <a:prstGeom prst="beve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MINI COMPUTERS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64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SUPERCOMPUTERS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276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very expensive</a:t>
            </a:r>
          </a:p>
          <a:p>
            <a:r>
              <a:rPr lang="en-US" sz="5400" dirty="0" smtClean="0">
                <a:solidFill>
                  <a:schemeClr val="tx1"/>
                </a:solidFill>
              </a:rPr>
              <a:t>very fast</a:t>
            </a:r>
          </a:p>
          <a:p>
            <a:r>
              <a:rPr lang="en-US" sz="5400" dirty="0" smtClean="0">
                <a:solidFill>
                  <a:schemeClr val="tx1"/>
                </a:solidFill>
              </a:rPr>
              <a:t>most </a:t>
            </a:r>
            <a:r>
              <a:rPr lang="en-US" sz="5400" dirty="0">
                <a:solidFill>
                  <a:schemeClr val="tx1"/>
                </a:solidFill>
              </a:rPr>
              <a:t>powerful computers </a:t>
            </a:r>
          </a:p>
        </p:txBody>
      </p:sp>
    </p:spTree>
    <p:extLst>
      <p:ext uri="{BB962C8B-B14F-4D97-AF65-F5344CB8AC3E}">
        <p14:creationId xmlns:p14="http://schemas.microsoft.com/office/powerpoint/2010/main" xmlns="" val="1905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roselyn\Desktop\computer\SuperComputer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3058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548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roselyn\Desktop\computer\SuperComputer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382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424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914400"/>
            <a:ext cx="8305799" cy="5486400"/>
          </a:xfrm>
        </p:spPr>
      </p:pic>
    </p:spTree>
    <p:extLst>
      <p:ext uri="{BB962C8B-B14F-4D97-AF65-F5344CB8AC3E}">
        <p14:creationId xmlns:p14="http://schemas.microsoft.com/office/powerpoint/2010/main" xmlns="" val="76659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610600" cy="9144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MAINFRAME COMPUTERS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large </a:t>
            </a:r>
            <a:r>
              <a:rPr lang="en-US" sz="4800" dirty="0">
                <a:solidFill>
                  <a:schemeClr val="tx1"/>
                </a:solidFill>
              </a:rPr>
              <a:t>and expensive computer </a:t>
            </a:r>
            <a:endParaRPr lang="en-US" sz="4800" dirty="0" smtClean="0">
              <a:solidFill>
                <a:schemeClr val="tx1"/>
              </a:solidFill>
            </a:endParaRPr>
          </a:p>
          <a:p>
            <a:r>
              <a:rPr lang="en-US" sz="4800" dirty="0" smtClean="0">
                <a:solidFill>
                  <a:schemeClr val="tx1"/>
                </a:solidFill>
              </a:rPr>
              <a:t>mostly </a:t>
            </a:r>
            <a:r>
              <a:rPr lang="en-US" sz="4800" dirty="0">
                <a:solidFill>
                  <a:schemeClr val="tx1"/>
                </a:solidFill>
              </a:rPr>
              <a:t>used by governments and large organizations for bulk data </a:t>
            </a:r>
            <a:r>
              <a:rPr lang="en-US" sz="4800" dirty="0" smtClean="0">
                <a:solidFill>
                  <a:schemeClr val="tx1"/>
                </a:solidFill>
              </a:rPr>
              <a:t>processing</a:t>
            </a:r>
          </a:p>
          <a:p>
            <a:r>
              <a:rPr lang="en-US" sz="4800" dirty="0" smtClean="0">
                <a:solidFill>
                  <a:schemeClr val="tx1"/>
                </a:solidFill>
              </a:rPr>
              <a:t>ranked </a:t>
            </a:r>
            <a:r>
              <a:rPr lang="en-US" sz="4800" dirty="0">
                <a:solidFill>
                  <a:schemeClr val="tx1"/>
                </a:solidFill>
              </a:rPr>
              <a:t>below </a:t>
            </a:r>
            <a:r>
              <a:rPr lang="en-US" sz="4800" dirty="0" smtClean="0">
                <a:solidFill>
                  <a:schemeClr val="tx1"/>
                </a:solidFill>
              </a:rPr>
              <a:t>supercomputers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90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914400"/>
            <a:ext cx="8229599" cy="5257800"/>
          </a:xfrm>
        </p:spPr>
      </p:pic>
    </p:spTree>
    <p:extLst>
      <p:ext uri="{BB962C8B-B14F-4D97-AF65-F5344CB8AC3E}">
        <p14:creationId xmlns:p14="http://schemas.microsoft.com/office/powerpoint/2010/main" xmlns="" val="409555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Macro</Template>
  <TotalTime>479</TotalTime>
  <Words>162</Words>
  <Application>Microsoft Office PowerPoint</Application>
  <PresentationFormat>On-screen Show (4:3)</PresentationFormat>
  <Paragraphs>55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Macro</vt:lpstr>
      <vt:lpstr>TYPES  OF COMPUTER</vt:lpstr>
      <vt:lpstr>Slide 2</vt:lpstr>
      <vt:lpstr>Slide 3</vt:lpstr>
      <vt:lpstr>SUPERCOMPUTERS </vt:lpstr>
      <vt:lpstr>Slide 5</vt:lpstr>
      <vt:lpstr>Slide 6</vt:lpstr>
      <vt:lpstr>Slide 7</vt:lpstr>
      <vt:lpstr>MAINFRAME COMPUTERS</vt:lpstr>
      <vt:lpstr>Slide 9</vt:lpstr>
      <vt:lpstr>Slide 10</vt:lpstr>
      <vt:lpstr>MINICOMPUTERS</vt:lpstr>
      <vt:lpstr>Slide 12</vt:lpstr>
      <vt:lpstr>Slide 13</vt:lpstr>
      <vt:lpstr>MICROCOMPUTERS</vt:lpstr>
      <vt:lpstr>Slide 15</vt:lpstr>
      <vt:lpstr>Slide 16</vt:lpstr>
      <vt:lpstr>MICROCOMPUTERS</vt:lpstr>
      <vt:lpstr>DESKTOP PCS</vt:lpstr>
      <vt:lpstr>DESKTOP PCS</vt:lpstr>
      <vt:lpstr>TOWER CASING</vt:lpstr>
      <vt:lpstr>Desktop casing </vt:lpstr>
      <vt:lpstr>PORTABLE COMPUTERS</vt:lpstr>
      <vt:lpstr>PORTABLE COMPUTERS</vt:lpstr>
      <vt:lpstr>LAPTOP</vt:lpstr>
      <vt:lpstr>PDA</vt:lpstr>
      <vt:lpstr>HAND HELD COMPUTER</vt:lpstr>
      <vt:lpstr>TABLET PC</vt:lpstr>
    </vt:vector>
  </TitlesOfParts>
  <Company>roselyn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 OF COMPUTER</dc:title>
  <dc:creator>roselyn</dc:creator>
  <cp:lastModifiedBy>user</cp:lastModifiedBy>
  <cp:revision>19</cp:revision>
  <dcterms:created xsi:type="dcterms:W3CDTF">2013-06-16T12:25:58Z</dcterms:created>
  <dcterms:modified xsi:type="dcterms:W3CDTF">2015-07-25T04:15:11Z</dcterms:modified>
</cp:coreProperties>
</file>