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495880-2B87-4699-8B71-751B03EF35B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5E224E-04C4-4F90-A55D-74E6908B8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MAIN PARTS AND COMPONENTS OF A 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9"/>
    </mc:Choice>
    <mc:Fallback>
      <p:transition spd="slow" advTm="9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</a:p>
          <a:p>
            <a:r>
              <a:rPr lang="en-US" dirty="0" smtClean="0"/>
              <a:t>SYSTEM UNIT</a:t>
            </a:r>
          </a:p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A COMPUTER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95"/>
    </mc:Choice>
    <mc:Fallback>
      <p:transition spd="slow" advTm="8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SOTWARE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COMPUTER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20"/>
    </mc:Choice>
    <mc:Fallback>
      <p:transition spd="slow" advTm="13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29</Words>
  <Application>Microsoft Office PowerPoint</Application>
  <PresentationFormat>On-screen Show (4:3)</PresentationFormat>
  <Paragraphs>11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Lucida Sans Unicode</vt:lpstr>
      <vt:lpstr>Verdana</vt:lpstr>
      <vt:lpstr>Wingdings 2</vt:lpstr>
      <vt:lpstr>Wingdings 3</vt:lpstr>
      <vt:lpstr>Concourse</vt:lpstr>
      <vt:lpstr>3. MAIN PARTS AND COMPONENTS OF A  COMPUTER</vt:lpstr>
      <vt:lpstr>MAIN PARTS OF A COMPUTER</vt:lpstr>
      <vt:lpstr>COMPONENTS OF A COMPUTER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MAIN PARTS OF A COMPUTER</dc:title>
  <dc:creator>user</dc:creator>
  <cp:lastModifiedBy>user</cp:lastModifiedBy>
  <cp:revision>8</cp:revision>
  <dcterms:created xsi:type="dcterms:W3CDTF">2015-07-28T16:12:38Z</dcterms:created>
  <dcterms:modified xsi:type="dcterms:W3CDTF">2016-05-06T05:05:05Z</dcterms:modified>
</cp:coreProperties>
</file>