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2FB15E-86F1-459C-9190-3EFDEC0CA7BB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C1B1EF-9064-43DB-9C01-152ED774EE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4.HARDWARE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components of a computer. Which can see and touch is called as computer hardware.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</a:p>
          <a:p>
            <a:r>
              <a:rPr lang="en-US" dirty="0" smtClean="0"/>
              <a:t>Output devices</a:t>
            </a:r>
          </a:p>
          <a:p>
            <a:r>
              <a:rPr lang="en-US" dirty="0" smtClean="0"/>
              <a:t>CPU</a:t>
            </a:r>
          </a:p>
          <a:p>
            <a:r>
              <a:rPr lang="en-US" dirty="0" smtClean="0"/>
              <a:t>Motherboard</a:t>
            </a:r>
          </a:p>
          <a:p>
            <a:r>
              <a:rPr lang="en-US" dirty="0" smtClean="0"/>
              <a:t>Power supply unit</a:t>
            </a:r>
          </a:p>
          <a:p>
            <a:r>
              <a:rPr lang="en-US" dirty="0" smtClean="0"/>
              <a:t>Memory unit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Hardware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device which is used to </a:t>
            </a:r>
            <a:r>
              <a:rPr lang="en-US" dirty="0" smtClean="0"/>
              <a:t>give input to computer is called as input device.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AutoNum type="arabicPeriod"/>
            </a:pPr>
            <a:r>
              <a:rPr lang="en-US" dirty="0" smtClean="0"/>
              <a:t>Keyboard</a:t>
            </a:r>
            <a:endParaRPr lang="en-US" dirty="0" smtClean="0"/>
          </a:p>
          <a:p>
            <a:pPr marL="624078" indent="-514350">
              <a:buAutoNum type="arabicPeriod"/>
            </a:pPr>
            <a:r>
              <a:rPr lang="en-US" dirty="0" smtClean="0"/>
              <a:t>Mouse</a:t>
            </a:r>
          </a:p>
          <a:p>
            <a:pPr marL="624078" indent="-514350">
              <a:buAutoNum type="arabicPeriod"/>
            </a:pPr>
            <a:r>
              <a:rPr lang="en-US" dirty="0" smtClean="0"/>
              <a:t>Scanner</a:t>
            </a:r>
          </a:p>
          <a:p>
            <a:pPr marL="624078" indent="-514350">
              <a:buAutoNum type="arabicPeriod"/>
            </a:pPr>
            <a:r>
              <a:rPr lang="en-US" dirty="0" smtClean="0"/>
              <a:t>Joy stick</a:t>
            </a:r>
          </a:p>
          <a:p>
            <a:pPr marL="624078" indent="-514350">
              <a:buAutoNum type="arabicPeriod"/>
            </a:pPr>
            <a:r>
              <a:rPr lang="en-US" dirty="0" smtClean="0"/>
              <a:t>Web </a:t>
            </a:r>
            <a:r>
              <a:rPr lang="en-US" dirty="0" smtClean="0"/>
              <a:t>camera</a:t>
            </a:r>
          </a:p>
          <a:p>
            <a:pPr marL="624078" indent="-514350">
              <a:buAutoNum type="arabicPeriod"/>
            </a:pPr>
            <a:r>
              <a:rPr lang="en-US" dirty="0" smtClean="0"/>
              <a:t>MICR</a:t>
            </a:r>
          </a:p>
          <a:p>
            <a:pPr marL="624078" indent="-514350">
              <a:buAutoNum type="arabicPeriod"/>
            </a:pPr>
            <a:r>
              <a:rPr lang="en-US" dirty="0" smtClean="0"/>
              <a:t>OCR</a:t>
            </a:r>
          </a:p>
          <a:p>
            <a:pPr marL="624078" indent="-514350">
              <a:buAutoNum type="arabicPeriod"/>
            </a:pPr>
            <a:r>
              <a:rPr lang="en-US" dirty="0" smtClean="0"/>
              <a:t>OMR</a:t>
            </a:r>
          </a:p>
          <a:p>
            <a:pPr marL="624078" indent="-514350">
              <a:buAutoNum type="arabicPeriod"/>
            </a:pPr>
            <a:r>
              <a:rPr lang="en-US" dirty="0" smtClean="0"/>
              <a:t>BCR</a:t>
            </a:r>
          </a:p>
          <a:p>
            <a:pPr marL="624078" indent="-514350">
              <a:buAutoNum type="arabicPeriod"/>
            </a:pPr>
            <a:r>
              <a:rPr lang="en-US" dirty="0" smtClean="0"/>
              <a:t>Micro phone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r>
              <a:rPr lang="en-US" dirty="0" smtClean="0"/>
              <a:t>:-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71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4.HARDWARE</vt:lpstr>
      <vt:lpstr>HARDWARE</vt:lpstr>
      <vt:lpstr>Parts of a Hardware</vt:lpstr>
      <vt:lpstr>INPUT DEVICE</vt:lpstr>
      <vt:lpstr>Examples:-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4.HARDWARE</dc:title>
  <dc:creator>user</dc:creator>
  <cp:lastModifiedBy>user</cp:lastModifiedBy>
  <cp:revision>5</cp:revision>
  <dcterms:created xsi:type="dcterms:W3CDTF">2015-07-28T16:31:43Z</dcterms:created>
  <dcterms:modified xsi:type="dcterms:W3CDTF">2015-07-29T05:27:50Z</dcterms:modified>
</cp:coreProperties>
</file>