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C623C8-FD91-4CD7-911A-8F77E62B05F2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267311-C285-405D-8A93-7995C47EA1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C623C8-FD91-4CD7-911A-8F77E62B05F2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267311-C285-405D-8A93-7995C47EA1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C623C8-FD91-4CD7-911A-8F77E62B05F2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267311-C285-405D-8A93-7995C47EA1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C623C8-FD91-4CD7-911A-8F77E62B05F2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267311-C285-405D-8A93-7995C47EA1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C623C8-FD91-4CD7-911A-8F77E62B05F2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267311-C285-405D-8A93-7995C47EA1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C623C8-FD91-4CD7-911A-8F77E62B05F2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267311-C285-405D-8A93-7995C47EA1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C623C8-FD91-4CD7-911A-8F77E62B05F2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267311-C285-405D-8A93-7995C47EA1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C623C8-FD91-4CD7-911A-8F77E62B05F2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267311-C285-405D-8A93-7995C47EA16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C623C8-FD91-4CD7-911A-8F77E62B05F2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267311-C285-405D-8A93-7995C47EA1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0C623C8-FD91-4CD7-911A-8F77E62B05F2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267311-C285-405D-8A93-7995C47EA1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C623C8-FD91-4CD7-911A-8F77E62B05F2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267311-C285-405D-8A93-7995C47EA16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0C623C8-FD91-4CD7-911A-8F77E62B05F2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9267311-C285-405D-8A93-7995C47EA1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INTRODUCTION TO DBMS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Maintaining integrity of the data is an import process. If data loses integrity, it </a:t>
            </a:r>
            <a:r>
              <a:rPr lang="en-US" dirty="0" smtClean="0"/>
              <a:t>becomes </a:t>
            </a:r>
            <a:r>
              <a:rPr lang="en-US" dirty="0" smtClean="0"/>
              <a:t>unusable and garbage. DBMS provides means to implement rules to maintain </a:t>
            </a:r>
            <a:r>
              <a:rPr lang="en-US" dirty="0" smtClean="0"/>
              <a:t>integrity </a:t>
            </a:r>
            <a:r>
              <a:rPr lang="en-US" dirty="0" smtClean="0"/>
              <a:t>of the data. Once we specify which rules are to be implemented, then DBMS </a:t>
            </a:r>
            <a:r>
              <a:rPr lang="en-US" dirty="0" smtClean="0"/>
              <a:t>can </a:t>
            </a:r>
            <a:r>
              <a:rPr lang="en-US" dirty="0" smtClean="0"/>
              <a:t>make sure that these rules are implemented always.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4.Data Integrity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entity is any object that is stored in the database.  Each entity is associated with a </a:t>
            </a:r>
            <a:r>
              <a:rPr lang="en-US" dirty="0" smtClean="0"/>
              <a:t>collection </a:t>
            </a:r>
            <a:r>
              <a:rPr lang="en-US" dirty="0" smtClean="0"/>
              <a:t>of attributes. For example, if you take a data of a training institute, student </a:t>
            </a:r>
            <a:r>
              <a:rPr lang="en-US" dirty="0" smtClean="0"/>
              <a:t>is </a:t>
            </a:r>
            <a:r>
              <a:rPr lang="en-US" dirty="0" smtClean="0"/>
              <a:t>an entity as we store information about each student in the database. Each student </a:t>
            </a:r>
            <a:r>
              <a:rPr lang="en-US" dirty="0" smtClean="0"/>
              <a:t>is </a:t>
            </a:r>
            <a:r>
              <a:rPr lang="en-US" dirty="0" smtClean="0"/>
              <a:t>associated with certain values such as roll number, name, course etc., which are </a:t>
            </a:r>
            <a:r>
              <a:rPr lang="en-US" dirty="0" smtClean="0"/>
              <a:t>called </a:t>
            </a:r>
            <a:r>
              <a:rPr lang="en-US" dirty="0" smtClean="0"/>
              <a:t>as attributes of the entity.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and Attribute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will be relationship among entities.  The relationship between entities may be </a:t>
            </a:r>
            <a:r>
              <a:rPr lang="en-US" dirty="0" smtClean="0"/>
              <a:t>one-to-one</a:t>
            </a:r>
            <a:r>
              <a:rPr lang="en-US" dirty="0" smtClean="0"/>
              <a:t>, one-to-many or many-to-many.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you take entities student, batch and subject, the following are the possible </a:t>
            </a:r>
            <a:r>
              <a:rPr lang="en-US" dirty="0" smtClean="0"/>
              <a:t>relationships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There is one-to-one relationship between batch and subject.  One batch is associated </a:t>
            </a:r>
            <a:r>
              <a:rPr lang="en-US" dirty="0" smtClean="0"/>
              <a:t>with </a:t>
            </a:r>
            <a:r>
              <a:rPr lang="en-US" dirty="0" smtClean="0"/>
              <a:t>only one subject.   </a:t>
            </a:r>
          </a:p>
          <a:p>
            <a:r>
              <a:rPr lang="en-US" dirty="0" smtClean="0"/>
              <a:t>Three is one-to-many relationship between batch and student entities. One batch may </a:t>
            </a:r>
            <a:r>
              <a:rPr lang="en-US" dirty="0" smtClean="0"/>
              <a:t>contain </a:t>
            </a:r>
            <a:r>
              <a:rPr lang="en-US" dirty="0" smtClean="0"/>
              <a:t>many students.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There is many-to-many relationship between student and subject entities. A single </a:t>
            </a:r>
            <a:r>
              <a:rPr lang="en-US" dirty="0" smtClean="0"/>
              <a:t>student </a:t>
            </a:r>
            <a:r>
              <a:rPr lang="en-US" dirty="0" smtClean="0"/>
              <a:t>may take many subjects and a single subject may be taken by multiple </a:t>
            </a:r>
            <a:r>
              <a:rPr lang="en-US" dirty="0" smtClean="0"/>
              <a:t>students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one of the most important assets of a company. It is very important to make </a:t>
            </a:r>
            <a:r>
              <a:rPr lang="en-US" dirty="0" smtClean="0"/>
              <a:t>sure </a:t>
            </a:r>
            <a:r>
              <a:rPr lang="en-US" dirty="0" smtClean="0"/>
              <a:t>data is stored and maintained accurately and quickly.  DBMS (Database </a:t>
            </a:r>
            <a:r>
              <a:rPr lang="en-US" dirty="0" smtClean="0"/>
              <a:t>Management </a:t>
            </a:r>
            <a:r>
              <a:rPr lang="en-US" dirty="0" smtClean="0"/>
              <a:t>System) is a system that is used to store and manage data.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DBMS?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DBMS is a set of programs that is used to store and manipulation data. Manipulation </a:t>
            </a:r>
            <a:r>
              <a:rPr lang="en-US" dirty="0" smtClean="0"/>
              <a:t>of </a:t>
            </a:r>
            <a:r>
              <a:rPr lang="en-US" dirty="0" smtClean="0"/>
              <a:t>data include the following: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Adding new data, for example adding details of new student. </a:t>
            </a:r>
          </a:p>
          <a:p>
            <a:r>
              <a:rPr lang="en-US" dirty="0" smtClean="0"/>
              <a:t>  Deleting unwanted data, for example deleting the details of students who have </a:t>
            </a:r>
            <a:r>
              <a:rPr lang="en-US" dirty="0" smtClean="0"/>
              <a:t>completed </a:t>
            </a:r>
            <a:r>
              <a:rPr lang="en-US" dirty="0" smtClean="0"/>
              <a:t>course. </a:t>
            </a:r>
          </a:p>
          <a:p>
            <a:r>
              <a:rPr lang="en-US" dirty="0" smtClean="0"/>
              <a:t>  Changing existing data, for example modifying the fee paid by the student.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DBMS provides various functions like data security, data integrity, data sharing, data </a:t>
            </a:r>
            <a:r>
              <a:rPr lang="en-US" dirty="0" smtClean="0"/>
              <a:t>concurrence</a:t>
            </a:r>
            <a:r>
              <a:rPr lang="en-US" dirty="0" smtClean="0"/>
              <a:t>, data independence, data recovery etc. However, all database </a:t>
            </a:r>
            <a:r>
              <a:rPr lang="en-US" dirty="0" smtClean="0"/>
              <a:t>management </a:t>
            </a:r>
            <a:r>
              <a:rPr lang="en-US" dirty="0" smtClean="0"/>
              <a:t>systems that are now available in the market like Sybase, Oracle, and </a:t>
            </a:r>
            <a:r>
              <a:rPr lang="en-US" dirty="0" smtClean="0"/>
              <a:t>MS-Access </a:t>
            </a:r>
            <a:r>
              <a:rPr lang="en-US" dirty="0" smtClean="0"/>
              <a:t>do not provide the same set of functions, though all are meant for data </a:t>
            </a:r>
            <a:r>
              <a:rPr lang="en-US" dirty="0" smtClean="0"/>
              <a:t>management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managements systems like Oracle, DB2 are more powerful and meant for </a:t>
            </a:r>
            <a:r>
              <a:rPr lang="en-US" dirty="0" smtClean="0"/>
              <a:t>bigger </a:t>
            </a:r>
            <a:r>
              <a:rPr lang="en-US" dirty="0" smtClean="0"/>
              <a:t>companies. Whereas, database management systems like MS-Access are meant </a:t>
            </a:r>
            <a:r>
              <a:rPr lang="en-US" dirty="0" smtClean="0"/>
              <a:t>for </a:t>
            </a:r>
            <a:r>
              <a:rPr lang="en-US" dirty="0" smtClean="0"/>
              <a:t>small companies.  So one has to choose the DBMS depending upon the </a:t>
            </a:r>
            <a:r>
              <a:rPr lang="en-US" dirty="0" smtClean="0"/>
              <a:t>requirement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large amount of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Data sharing, concurrency and </a:t>
            </a:r>
            <a:r>
              <a:rPr lang="en-US" dirty="0" smtClean="0"/>
              <a:t>locking</a:t>
            </a:r>
          </a:p>
          <a:p>
            <a:r>
              <a:rPr lang="en-US" dirty="0" smtClean="0"/>
              <a:t>Data Security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Integrity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DBMS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DBMS is designed to support large amount of data. They provide special ways </a:t>
            </a:r>
            <a:r>
              <a:rPr lang="en-US" dirty="0" smtClean="0"/>
              <a:t>and </a:t>
            </a:r>
            <a:r>
              <a:rPr lang="en-US" dirty="0" smtClean="0"/>
              <a:t>means to store and manipulate large amount of data.  Companies are trying to </a:t>
            </a:r>
            <a:r>
              <a:rPr lang="en-US" dirty="0" smtClean="0"/>
              <a:t>store </a:t>
            </a:r>
            <a:r>
              <a:rPr lang="en-US" dirty="0" smtClean="0"/>
              <a:t>more and more amount of data. Some of this data will have to be online </a:t>
            </a:r>
            <a:r>
              <a:rPr lang="en-US" dirty="0" smtClean="0"/>
              <a:t>(</a:t>
            </a:r>
            <a:r>
              <a:rPr lang="en-US" dirty="0" smtClean="0"/>
              <a:t>available every time).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1.Support </a:t>
            </a:r>
            <a:r>
              <a:rPr lang="en-US" dirty="0" smtClean="0"/>
              <a:t>for large amount of </a:t>
            </a:r>
            <a:r>
              <a:rPr lang="en-US" dirty="0" smtClean="0"/>
              <a:t>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DBMS </a:t>
            </a:r>
            <a:r>
              <a:rPr lang="en-US" dirty="0" smtClean="0"/>
              <a:t>also allows data to be shared by two or more users.  The same data can be </a:t>
            </a:r>
            <a:r>
              <a:rPr lang="en-US" dirty="0" smtClean="0"/>
              <a:t>accessed </a:t>
            </a:r>
            <a:r>
              <a:rPr lang="en-US" dirty="0" smtClean="0"/>
              <a:t>by multiple users at the same time – data concurrency. However when same </a:t>
            </a:r>
            <a:r>
              <a:rPr lang="en-US" dirty="0" smtClean="0"/>
              <a:t>data </a:t>
            </a:r>
            <a:r>
              <a:rPr lang="en-US" dirty="0" smtClean="0"/>
              <a:t>is being manipulated at the same time by multiple users  certain problems arise. </a:t>
            </a:r>
            <a:r>
              <a:rPr lang="en-US" dirty="0" smtClean="0"/>
              <a:t>To </a:t>
            </a:r>
            <a:r>
              <a:rPr lang="en-US" dirty="0" smtClean="0"/>
              <a:t>avoid these problems, DBMS locks data that is being manipulated to avoid two </a:t>
            </a:r>
            <a:r>
              <a:rPr lang="en-US" dirty="0" smtClean="0"/>
              <a:t>users </a:t>
            </a:r>
            <a:r>
              <a:rPr lang="en-US" dirty="0" smtClean="0"/>
              <a:t>from modifying the same data at the same time.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2.Data </a:t>
            </a:r>
            <a:r>
              <a:rPr lang="en-US" dirty="0" smtClean="0"/>
              <a:t>sharing, concurrency and </a:t>
            </a:r>
            <a:r>
              <a:rPr lang="en-US" dirty="0" smtClean="0"/>
              <a:t>locking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DBMS allowing data to be shared, it also ensures that data in only accessed by </a:t>
            </a:r>
            <a:r>
              <a:rPr lang="en-US" dirty="0" smtClean="0"/>
              <a:t>authorized </a:t>
            </a:r>
            <a:r>
              <a:rPr lang="en-US" dirty="0" smtClean="0"/>
              <a:t>users. DBMS provides features needed to implement security at the </a:t>
            </a:r>
            <a:r>
              <a:rPr lang="en-US" dirty="0" smtClean="0"/>
              <a:t>enterprise </a:t>
            </a:r>
            <a:r>
              <a:rPr lang="en-US" dirty="0" smtClean="0"/>
              <a:t>level. By default, the data of a user cannot be accessed by other users </a:t>
            </a:r>
            <a:r>
              <a:rPr lang="en-US" dirty="0" smtClean="0"/>
              <a:t>unless </a:t>
            </a:r>
            <a:r>
              <a:rPr lang="en-US" dirty="0" smtClean="0"/>
              <a:t>the owner gives explicit permissions to other users to do so.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3.Data </a:t>
            </a:r>
            <a:r>
              <a:rPr lang="en-US" dirty="0" smtClean="0"/>
              <a:t>Security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</TotalTime>
  <Words>691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1. INTRODUCTION TO DBMS</vt:lpstr>
      <vt:lpstr>What Is DBMS?</vt:lpstr>
      <vt:lpstr>CONTD….</vt:lpstr>
      <vt:lpstr>CONTD…</vt:lpstr>
      <vt:lpstr>CONTD….</vt:lpstr>
      <vt:lpstr>Features of DBMS</vt:lpstr>
      <vt:lpstr>1.Support for large amount of data</vt:lpstr>
      <vt:lpstr>2.Data sharing, concurrency and locking</vt:lpstr>
      <vt:lpstr>3.Data Security</vt:lpstr>
      <vt:lpstr>4.Data Integrity</vt:lpstr>
      <vt:lpstr>Entity and Attribute</vt:lpstr>
      <vt:lpstr>CONTD….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 TO DBMS</dc:title>
  <dc:creator>user</dc:creator>
  <cp:lastModifiedBy>user</cp:lastModifiedBy>
  <cp:revision>16</cp:revision>
  <dcterms:created xsi:type="dcterms:W3CDTF">2015-07-26T16:29:52Z</dcterms:created>
  <dcterms:modified xsi:type="dcterms:W3CDTF">2015-07-26T17:02:04Z</dcterms:modified>
</cp:coreProperties>
</file>