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2E0FC7-EB00-4875-AE12-753DE2BC5BBD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3BABA8-FBBC-4A68-B47A-6B01E03311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 is a way of storing and retrieving the data.  There are three different data </a:t>
            </a:r>
            <a:r>
              <a:rPr lang="en-US" dirty="0" smtClean="0"/>
              <a:t>models</a:t>
            </a:r>
            <a:r>
              <a:rPr lang="en-US" dirty="0" smtClean="0"/>
              <a:t>.  Data models differ in the way they allow users to view and manipulate </a:t>
            </a:r>
            <a:r>
              <a:rPr lang="en-US" dirty="0" smtClean="0"/>
              <a:t>relationships </a:t>
            </a:r>
            <a:r>
              <a:rPr lang="en-US" dirty="0" smtClean="0"/>
              <a:t>between entities. Each has its own way of storing the data. The following </a:t>
            </a:r>
            <a:r>
              <a:rPr lang="en-US" dirty="0" smtClean="0"/>
              <a:t>are </a:t>
            </a:r>
            <a:r>
              <a:rPr lang="en-US" dirty="0" smtClean="0"/>
              <a:t>the three different data models: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Hierarchical </a:t>
            </a:r>
          </a:p>
          <a:p>
            <a:r>
              <a:rPr lang="en-US" dirty="0" smtClean="0"/>
              <a:t>  Network </a:t>
            </a:r>
          </a:p>
          <a:p>
            <a:r>
              <a:rPr lang="en-US" dirty="0" smtClean="0"/>
              <a:t>  Relational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model, data is stored in the form of a tree.  The data is represented by parent-child relation ship.  Each tree contains a single root record and one or more </a:t>
            </a:r>
            <a:r>
              <a:rPr lang="en-US" dirty="0" smtClean="0"/>
              <a:t>subordinate </a:t>
            </a:r>
            <a:r>
              <a:rPr lang="en-US" dirty="0" smtClean="0"/>
              <a:t>records. For example, each batch is root and students of the batch will be </a:t>
            </a:r>
            <a:r>
              <a:rPr lang="en-US" dirty="0" smtClean="0"/>
              <a:t>subordinates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model supports only one-to-many relationship between entities.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Hierarchical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is complex. It is difficult to understand both the way data is stored and the </a:t>
            </a:r>
            <a:r>
              <a:rPr lang="en-US" dirty="0" smtClean="0"/>
              <a:t>way </a:t>
            </a:r>
            <a:r>
              <a:rPr lang="en-US" dirty="0" smtClean="0"/>
              <a:t>data is manipulated.  It is capable of supporting many-to-many relationship </a:t>
            </a:r>
            <a:r>
              <a:rPr lang="en-US" dirty="0" smtClean="0"/>
              <a:t>between </a:t>
            </a:r>
            <a:r>
              <a:rPr lang="en-US" dirty="0" smtClean="0"/>
              <a:t>entities, which hierarchical model doesn’t.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NETWORK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stores data in the form of a table. Table is a collection of rows and columns.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RELATIONAL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196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2.DATA MODELS</vt:lpstr>
      <vt:lpstr>DATA MODELS</vt:lpstr>
      <vt:lpstr>1. Hierarchical</vt:lpstr>
      <vt:lpstr>2. NETWORK</vt:lpstr>
      <vt:lpstr>3. RELATIONAL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2.DATA MODELS</dc:title>
  <dc:creator>user</dc:creator>
  <cp:lastModifiedBy>user</cp:lastModifiedBy>
  <cp:revision>6</cp:revision>
  <dcterms:created xsi:type="dcterms:W3CDTF">2015-07-26T17:02:09Z</dcterms:created>
  <dcterms:modified xsi:type="dcterms:W3CDTF">2015-07-26T17:22:18Z</dcterms:modified>
</cp:coreProperties>
</file>