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AF42D8E-CA1B-4473-8877-86C542503435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99589E-2059-4EF1-8764-31223ABE2431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SQL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stands for </a:t>
            </a:r>
            <a:r>
              <a:rPr lang="en-US" b="1" dirty="0" smtClean="0"/>
              <a:t>Structured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designed for managing data in a relational database management system (RDBMS).</a:t>
            </a:r>
          </a:p>
          <a:p>
            <a:r>
              <a:rPr lang="en-US" dirty="0" smtClean="0"/>
              <a:t>It is pronounced as S-Q-L or sometime </a:t>
            </a:r>
            <a:r>
              <a:rPr lang="en-US" b="1" dirty="0" smtClean="0"/>
              <a:t>See-</a:t>
            </a:r>
            <a:r>
              <a:rPr lang="en-US" b="1" dirty="0" err="1" smtClean="0"/>
              <a:t>Qwell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SQL is a database language, it is used for database creation, deletion, fetching rows and modifying rows etc.</a:t>
            </a:r>
          </a:p>
          <a:p>
            <a:r>
              <a:rPr lang="en-US" dirty="0" smtClean="0"/>
              <a:t>SQL is based on relational algebra and </a:t>
            </a:r>
            <a:r>
              <a:rPr lang="en-US" dirty="0" err="1" smtClean="0"/>
              <a:t>tuple</a:t>
            </a:r>
            <a:r>
              <a:rPr lang="en-US" dirty="0" smtClean="0"/>
              <a:t> relational calculus.</a:t>
            </a:r>
          </a:p>
          <a:p>
            <a:r>
              <a:rPr lang="en-US" dirty="0" smtClean="0"/>
              <a:t>All DBMS like </a:t>
            </a:r>
            <a:r>
              <a:rPr lang="en-US" dirty="0" err="1" smtClean="0"/>
              <a:t>MySQL</a:t>
            </a:r>
            <a:r>
              <a:rPr lang="en-US" dirty="0" smtClean="0"/>
              <a:t>, Oracle, MS Access, Sybase, Informix, </a:t>
            </a:r>
            <a:r>
              <a:rPr lang="en-US" dirty="0" err="1" smtClean="0"/>
              <a:t>Postgres</a:t>
            </a:r>
            <a:r>
              <a:rPr lang="en-US" dirty="0" smtClean="0"/>
              <a:t> and SQL Server use SQL as standard database language.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SQL is </a:t>
            </a:r>
            <a:r>
              <a:rPr lang="en-US" dirty="0" smtClean="0"/>
              <a:t>required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required:</a:t>
            </a:r>
          </a:p>
          <a:p>
            <a:r>
              <a:rPr lang="en-US" dirty="0" smtClean="0"/>
              <a:t>To create new databases, tables and views</a:t>
            </a:r>
          </a:p>
          <a:p>
            <a:r>
              <a:rPr lang="en-US" dirty="0" smtClean="0"/>
              <a:t>To insert records in a database</a:t>
            </a:r>
          </a:p>
          <a:p>
            <a:r>
              <a:rPr lang="en-US" dirty="0" smtClean="0"/>
              <a:t>To update records in a database</a:t>
            </a:r>
          </a:p>
          <a:p>
            <a:r>
              <a:rPr lang="en-US" dirty="0" smtClean="0"/>
              <a:t>To delete records from a database</a:t>
            </a:r>
          </a:p>
          <a:p>
            <a:r>
              <a:rPr lang="en-US" dirty="0" smtClean="0"/>
              <a:t>To retrieve data from a </a:t>
            </a:r>
            <a:r>
              <a:rPr lang="en-US" dirty="0" smtClean="0"/>
              <a:t>database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SQL </a:t>
            </a:r>
            <a:r>
              <a:rPr lang="en-US" dirty="0" smtClean="0"/>
              <a:t>does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SQL, we can query our database in a numbers of ways, using English-like statements.</a:t>
            </a:r>
          </a:p>
          <a:p>
            <a:r>
              <a:rPr lang="en-US" dirty="0" smtClean="0"/>
              <a:t>With SQL, user can access data from relational database management system.</a:t>
            </a:r>
          </a:p>
          <a:p>
            <a:r>
              <a:rPr lang="en-US" dirty="0" smtClean="0"/>
              <a:t>It allows user to describe the data.</a:t>
            </a:r>
          </a:p>
          <a:p>
            <a:r>
              <a:rPr lang="en-US" dirty="0" smtClean="0"/>
              <a:t>It allows user to define the data in database and manipulate it when needed.</a:t>
            </a:r>
          </a:p>
          <a:p>
            <a:r>
              <a:rPr lang="en-US" dirty="0" smtClean="0"/>
              <a:t>It allows user to create and drop database and table.</a:t>
            </a:r>
          </a:p>
          <a:p>
            <a:r>
              <a:rPr lang="en-US" dirty="0" smtClean="0"/>
              <a:t>It allows user to create view, stored procedure, function in a database.</a:t>
            </a:r>
          </a:p>
          <a:p>
            <a:r>
              <a:rPr lang="en-US" dirty="0" smtClean="0"/>
              <a:t>It allows user to set permission on tables, procedure and view.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 smtClean="0"/>
              <a:t>Syntax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follows some unique set of rules and guidelines called syntax. Here, we are providing all the basic SQL syntax. </a:t>
            </a:r>
          </a:p>
          <a:p>
            <a:r>
              <a:rPr lang="en-US" b="1" dirty="0" smtClean="0"/>
              <a:t>SQL</a:t>
            </a:r>
            <a:r>
              <a:rPr lang="en-US" dirty="0" smtClean="0"/>
              <a:t> is not case sensitive. Generally SQL keywords are written in uppercase.</a:t>
            </a:r>
          </a:p>
          <a:p>
            <a:r>
              <a:rPr lang="en-US" dirty="0" smtClean="0"/>
              <a:t>SQL statements are dependent on text lines. We can place a single SQL statement on one or multiple text lines.</a:t>
            </a:r>
          </a:p>
          <a:p>
            <a:r>
              <a:rPr lang="en-US" dirty="0" smtClean="0"/>
              <a:t>You can perform most of the action in a database with SQL statements.</a:t>
            </a:r>
          </a:p>
          <a:p>
            <a:r>
              <a:rPr lang="en-US" dirty="0" smtClean="0"/>
              <a:t>SQL depends on relational algebra and </a:t>
            </a:r>
            <a:r>
              <a:rPr lang="en-US" dirty="0" err="1" smtClean="0"/>
              <a:t>tuple</a:t>
            </a:r>
            <a:r>
              <a:rPr lang="en-US" dirty="0" smtClean="0"/>
              <a:t> relational calculus.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 smtClean="0"/>
              <a:t>statement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statements are started with any of the SQL commands/keywords like SELECT, INSERT, UPDATE, DELETE, ALTER, DROP etc. and the statement ends with a semicolon (;).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Example of SQL statement:</a:t>
            </a:r>
          </a:p>
          <a:p>
            <a:r>
              <a:rPr lang="en-US" dirty="0" smtClean="0"/>
              <a:t>SELECT "</a:t>
            </a:r>
            <a:r>
              <a:rPr lang="en-US" dirty="0" err="1" smtClean="0"/>
              <a:t>column_name</a:t>
            </a:r>
            <a:r>
              <a:rPr lang="en-US" dirty="0" smtClean="0"/>
              <a:t>" FROM "</a:t>
            </a:r>
            <a:r>
              <a:rPr lang="en-US" dirty="0" err="1" smtClean="0"/>
              <a:t>table_name</a:t>
            </a:r>
            <a:r>
              <a:rPr lang="en-US" dirty="0" smtClean="0"/>
              <a:t>";  </a:t>
            </a:r>
          </a:p>
          <a:p>
            <a:r>
              <a:rPr lang="en-US" dirty="0" smtClean="0"/>
              <a:t>Why semicolon is used after SQL statements: </a:t>
            </a:r>
          </a:p>
          <a:p>
            <a:r>
              <a:rPr lang="en-US" dirty="0" smtClean="0"/>
              <a:t>Semicolon is used to separate SQL statements. It is a standard way to separate SQL statements in a database system in which more than one SQL statements are used in the same call.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</TotalTime>
  <Words>357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SQL</vt:lpstr>
      <vt:lpstr>What is SQL</vt:lpstr>
      <vt:lpstr>Why SQL is required</vt:lpstr>
      <vt:lpstr>What SQL does</vt:lpstr>
      <vt:lpstr>SQL Syntax</vt:lpstr>
      <vt:lpstr>SQL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user</dc:creator>
  <cp:lastModifiedBy>user</cp:lastModifiedBy>
  <cp:revision>3</cp:revision>
  <dcterms:created xsi:type="dcterms:W3CDTF">2017-04-28T04:00:57Z</dcterms:created>
  <dcterms:modified xsi:type="dcterms:W3CDTF">2017-04-28T04:07:28Z</dcterms:modified>
</cp:coreProperties>
</file>