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A0DBCB5-FA7E-49BF-929C-C4F74D437BFC}" type="datetimeFigureOut">
              <a:rPr lang="ta-IN" smtClean="0"/>
              <a:t>28-04-2017</a:t>
            </a:fld>
            <a:endParaRPr lang="ta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39F006B-8747-400E-B7BE-56BDC80CE98E}" type="slidenum">
              <a:rPr lang="ta-IN" smtClean="0"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0DBCB5-FA7E-49BF-929C-C4F74D437BFC}" type="datetimeFigureOut">
              <a:rPr lang="ta-IN" smtClean="0"/>
              <a:t>28-04-2017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9F006B-8747-400E-B7BE-56BDC80CE98E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A0DBCB5-FA7E-49BF-929C-C4F74D437BFC}" type="datetimeFigureOut">
              <a:rPr lang="ta-IN" smtClean="0"/>
              <a:t>28-04-2017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39F006B-8747-400E-B7BE-56BDC80CE98E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0DBCB5-FA7E-49BF-929C-C4F74D437BFC}" type="datetimeFigureOut">
              <a:rPr lang="ta-IN" smtClean="0"/>
              <a:t>28-04-2017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9F006B-8747-400E-B7BE-56BDC80CE98E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A0DBCB5-FA7E-49BF-929C-C4F74D437BFC}" type="datetimeFigureOut">
              <a:rPr lang="ta-IN" smtClean="0"/>
              <a:t>28-04-2017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39F006B-8747-400E-B7BE-56BDC80CE98E}" type="slidenum">
              <a:rPr lang="ta-IN" smtClean="0"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0DBCB5-FA7E-49BF-929C-C4F74D437BFC}" type="datetimeFigureOut">
              <a:rPr lang="ta-IN" smtClean="0"/>
              <a:t>28-04-2017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9F006B-8747-400E-B7BE-56BDC80CE98E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0DBCB5-FA7E-49BF-929C-C4F74D437BFC}" type="datetimeFigureOut">
              <a:rPr lang="ta-IN" smtClean="0"/>
              <a:t>28-04-2017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9F006B-8747-400E-B7BE-56BDC80CE98E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0DBCB5-FA7E-49BF-929C-C4F74D437BFC}" type="datetimeFigureOut">
              <a:rPr lang="ta-IN" smtClean="0"/>
              <a:t>28-04-2017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9F006B-8747-400E-B7BE-56BDC80CE98E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A0DBCB5-FA7E-49BF-929C-C4F74D437BFC}" type="datetimeFigureOut">
              <a:rPr lang="ta-IN" smtClean="0"/>
              <a:t>28-04-2017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9F006B-8747-400E-B7BE-56BDC80CE98E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0DBCB5-FA7E-49BF-929C-C4F74D437BFC}" type="datetimeFigureOut">
              <a:rPr lang="ta-IN" smtClean="0"/>
              <a:t>28-04-2017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9F006B-8747-400E-B7BE-56BDC80CE98E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0DBCB5-FA7E-49BF-929C-C4F74D437BFC}" type="datetimeFigureOut">
              <a:rPr lang="ta-IN" smtClean="0"/>
              <a:t>28-04-2017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9F006B-8747-400E-B7BE-56BDC80CE98E}" type="slidenum">
              <a:rPr lang="ta-IN" smtClean="0"/>
              <a:t>‹#›</a:t>
            </a:fld>
            <a:endParaRPr lang="ta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A0DBCB5-FA7E-49BF-929C-C4F74D437BFC}" type="datetimeFigureOut">
              <a:rPr lang="ta-IN" smtClean="0"/>
              <a:t>28-04-2017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39F006B-8747-400E-B7BE-56BDC80CE98E}" type="slidenum">
              <a:rPr lang="ta-IN" smtClean="0"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SQL Data Types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Data </a:t>
            </a:r>
            <a:r>
              <a:rPr lang="en-US" dirty="0" smtClean="0"/>
              <a:t>Types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SQL data type defines a kind of value that a column can contain.</a:t>
            </a:r>
          </a:p>
          <a:p>
            <a:r>
              <a:rPr lang="en-US" dirty="0" smtClean="0"/>
              <a:t>In a database table, every column is required to have a name and a data type.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76200"/>
          <a:ext cx="7848600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752600"/>
                <a:gridCol w="46482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dirty="0"/>
                        <a:t>Data-type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Syntax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 </a:t>
                      </a:r>
                    </a:p>
                  </a:txBody>
                  <a:tcPr anchor="ctr"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integer data type is used to specify an integer value.</a:t>
                      </a:r>
                    </a:p>
                  </a:txBody>
                  <a:tcPr anchor="ctr"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smallint data type is used to specify small integer value.</a:t>
                      </a:r>
                    </a:p>
                  </a:txBody>
                  <a:tcPr anchor="ctr"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/>
                        <a:t>Numeric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NUMERIC(P,S)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specifies a numeric value. Here 'p' is precision value and 's' is scale value.</a:t>
                      </a:r>
                    </a:p>
                  </a:txBody>
                  <a:tcPr anchor="ctr"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real integer is used to specify a single precision floating point number.</a:t>
                      </a:r>
                    </a:p>
                  </a:txBody>
                  <a:tcPr anchor="ctr"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DECIMAL(P,S)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specifies a decimal value. Here 'p' is precision value and 's' is scale value.</a:t>
                      </a:r>
                    </a:p>
                  </a:txBody>
                  <a:tcPr anchor="ctr"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/>
                        <a:t>Double 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 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specifies double precision floating point number.</a:t>
                      </a:r>
                    </a:p>
                  </a:txBody>
                  <a:tcPr anchor="ctr"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/>
                        <a:t>Float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FLOAT(P)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specifies floating-point value e.g. 12.3, 4.5 etc. Here, 'p' is precision value.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76200"/>
          <a:ext cx="7848600" cy="678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752600"/>
                <a:gridCol w="46482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dirty="0"/>
                        <a:t>Data-type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Syntax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 </a:t>
                      </a:r>
                    </a:p>
                  </a:txBody>
                  <a:tcPr anchor="ctr"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CHAR(X)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Here, 'x' is the character's number to store.</a:t>
                      </a:r>
                    </a:p>
                  </a:txBody>
                  <a:tcPr anchor="ctr"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/>
                        <a:t>Character varying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VARCHAR2(X)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Here, 'x' is the character's number to store</a:t>
                      </a:r>
                    </a:p>
                  </a:txBody>
                  <a:tcPr anchor="ctr"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/>
                        <a:t>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BIT(X)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Here, 'x' is the number of bits to store</a:t>
                      </a:r>
                    </a:p>
                  </a:txBody>
                  <a:tcPr anchor="ctr"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/>
                        <a:t>Bit varying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BIT VARYING(X)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Here, 'x' is the number of bits to store (length can vary up to x).</a:t>
                      </a:r>
                    </a:p>
                  </a:txBody>
                  <a:tcPr anchor="ctr"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stores year, month and days values.</a:t>
                      </a:r>
                    </a:p>
                  </a:txBody>
                  <a:tcPr anchor="ctr"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/>
                        <a:t>Time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stores hour, minute and second values</a:t>
                      </a:r>
                    </a:p>
                  </a:txBody>
                  <a:tcPr anchor="ctr"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/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timestamp data type is used to store year, month, day, hour, minute and second values.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</TotalTime>
  <Words>280</Words>
  <Application>Microsoft Office PowerPoint</Application>
  <PresentationFormat>On-screen Show (4:3)</PresentationFormat>
  <Paragraphs>53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Opulent</vt:lpstr>
      <vt:lpstr>SQL Data Types</vt:lpstr>
      <vt:lpstr>SQL Data Types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Data Types</dc:title>
  <dc:creator>user</dc:creator>
  <cp:lastModifiedBy>user</cp:lastModifiedBy>
  <cp:revision>3</cp:revision>
  <dcterms:created xsi:type="dcterms:W3CDTF">2017-04-28T04:07:34Z</dcterms:created>
  <dcterms:modified xsi:type="dcterms:W3CDTF">2017-04-28T04:16:07Z</dcterms:modified>
</cp:coreProperties>
</file>