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B726920-8448-4277-80F4-495971DC6134}" type="datetimeFigureOut">
              <a:rPr lang="en-US" smtClean="0"/>
              <a:pPr/>
              <a:t>9/2/2015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1D8CB19-08FB-40D2-BF13-3BD7450B7E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726920-8448-4277-80F4-495971DC6134}"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CB19-08FB-40D2-BF13-3BD7450B7E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B726920-8448-4277-80F4-495971DC6134}" type="datetimeFigureOut">
              <a:rPr lang="en-US" smtClean="0"/>
              <a:pPr/>
              <a:t>9/2/2015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1D8CB19-08FB-40D2-BF13-3BD7450B7E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B726920-8448-4277-80F4-495971DC6134}"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1D8CB19-08FB-40D2-BF13-3BD7450B7E3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726920-8448-4277-80F4-495971DC6134}" type="datetimeFigureOut">
              <a:rPr lang="en-US" smtClean="0"/>
              <a:pPr/>
              <a:t>9/2/2015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1D8CB19-08FB-40D2-BF13-3BD7450B7E3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B726920-8448-4277-80F4-495971DC6134}" type="datetimeFigureOut">
              <a:rPr lang="en-US" smtClean="0"/>
              <a:pPr/>
              <a:t>9/2/2015</a:t>
            </a:fld>
            <a:endParaRPr lang="en-US"/>
          </a:p>
        </p:txBody>
      </p:sp>
      <p:sp>
        <p:nvSpPr>
          <p:cNvPr id="10" name="Slide Number Placeholder 9"/>
          <p:cNvSpPr>
            <a:spLocks noGrp="1"/>
          </p:cNvSpPr>
          <p:nvPr>
            <p:ph type="sldNum" sz="quarter" idx="16"/>
          </p:nvPr>
        </p:nvSpPr>
        <p:spPr/>
        <p:txBody>
          <a:bodyPr rtlCol="0"/>
          <a:lstStyle/>
          <a:p>
            <a:fld id="{D1D8CB19-08FB-40D2-BF13-3BD7450B7E3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B726920-8448-4277-80F4-495971DC6134}" type="datetimeFigureOut">
              <a:rPr lang="en-US" smtClean="0"/>
              <a:pPr/>
              <a:t>9/2/2015</a:t>
            </a:fld>
            <a:endParaRPr lang="en-US"/>
          </a:p>
        </p:txBody>
      </p:sp>
      <p:sp>
        <p:nvSpPr>
          <p:cNvPr id="12" name="Slide Number Placeholder 11"/>
          <p:cNvSpPr>
            <a:spLocks noGrp="1"/>
          </p:cNvSpPr>
          <p:nvPr>
            <p:ph type="sldNum" sz="quarter" idx="16"/>
          </p:nvPr>
        </p:nvSpPr>
        <p:spPr/>
        <p:txBody>
          <a:bodyPr rtlCol="0"/>
          <a:lstStyle/>
          <a:p>
            <a:fld id="{D1D8CB19-08FB-40D2-BF13-3BD7450B7E3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726920-8448-4277-80F4-495971DC6134}" type="datetimeFigureOut">
              <a:rPr lang="en-US" smtClean="0"/>
              <a:pPr/>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1D8CB19-08FB-40D2-BF13-3BD7450B7E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26920-8448-4277-80F4-495971DC6134}" type="datetimeFigureOut">
              <a:rPr lang="en-US" smtClean="0"/>
              <a:pPr/>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1D8CB19-08FB-40D2-BF13-3BD7450B7E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726920-8448-4277-80F4-495971DC6134}"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1D8CB19-08FB-40D2-BF13-3BD7450B7E3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B726920-8448-4277-80F4-495971DC6134}" type="datetimeFigureOut">
              <a:rPr lang="en-US" smtClean="0"/>
              <a:pPr/>
              <a:t>9/2/2015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1D8CB19-08FB-40D2-BF13-3BD7450B7E3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B726920-8448-4277-80F4-495971DC6134}" type="datetimeFigureOut">
              <a:rPr lang="en-US" smtClean="0"/>
              <a:pPr/>
              <a:t>9/2/2015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1D8CB19-08FB-40D2-BF13-3BD7450B7E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allysolu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Tally Introduction</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3200" b="1" dirty="0" smtClean="0"/>
              <a:t>Use Security Control </a:t>
            </a:r>
            <a:r>
              <a:rPr lang="en-US" sz="3200" dirty="0" smtClean="0"/>
              <a:t>Yes, always use this security control feature but if you don't want anyone can access your company's data/information.</a:t>
            </a:r>
          </a:p>
          <a:p>
            <a:r>
              <a:rPr lang="en-US" sz="3200" b="1" dirty="0" smtClean="0"/>
              <a:t>Name of Administrator </a:t>
            </a:r>
            <a:r>
              <a:rPr lang="en-US" sz="3200" dirty="0" smtClean="0"/>
              <a:t>Enter the Administrator Name</a:t>
            </a:r>
          </a:p>
          <a:p>
            <a:r>
              <a:rPr lang="en-US" sz="3200" b="1" dirty="0" smtClean="0"/>
              <a:t>Password &amp; Repeat Password </a:t>
            </a:r>
            <a:r>
              <a:rPr lang="en-US" sz="3200" dirty="0" smtClean="0"/>
              <a:t>Enter the Password &amp; repeat the same. You can see a green &amp; red line below of password. It indicates the security level of password. Use </a:t>
            </a:r>
            <a:r>
              <a:rPr lang="en-US" sz="3200" dirty="0" err="1" smtClean="0"/>
              <a:t>albhabatic</a:t>
            </a:r>
            <a:r>
              <a:rPr lang="en-US" sz="3200" dirty="0" smtClean="0"/>
              <a:t>-numeric with special symbol in the password.</a:t>
            </a:r>
          </a:p>
          <a:p>
            <a:r>
              <a:rPr lang="en-US" sz="3200" b="1" dirty="0" smtClean="0"/>
              <a:t>Use Tally Audit Feature </a:t>
            </a:r>
            <a:r>
              <a:rPr lang="en-US" sz="3200" dirty="0" smtClean="0"/>
              <a:t>Use this feature if you want to do track the record of any changes in the financial report. Only administrator or auditor profile can use this feature.</a:t>
            </a:r>
          </a:p>
          <a:p>
            <a:r>
              <a:rPr lang="en-US" sz="3200" b="1" dirty="0" smtClean="0"/>
              <a:t>Disallow opening in Educational Mode </a:t>
            </a:r>
            <a:r>
              <a:rPr lang="en-US" sz="3200" dirty="0" smtClean="0"/>
              <a:t>Use this option 'Yes' if you </a:t>
            </a:r>
            <a:r>
              <a:rPr lang="en-US" sz="3200" dirty="0" err="1" smtClean="0"/>
              <a:t>dont</a:t>
            </a:r>
            <a:r>
              <a:rPr lang="en-US" sz="3200" dirty="0" smtClean="0"/>
              <a:t> want to open your company's data in the Educational Version of Tally.ERP9, otherwise use 'No‘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Base Currency Symbol </a:t>
            </a:r>
            <a:r>
              <a:rPr lang="en-US" dirty="0" smtClean="0"/>
              <a:t>Tally has multi currency feature. Enter base currency according to your Country such as Indian Rupees is the base currency for India. Tally will get base currency by default according to selected country.</a:t>
            </a:r>
          </a:p>
          <a:p>
            <a:r>
              <a:rPr lang="en-US" b="1" dirty="0" smtClean="0"/>
              <a:t>Name of Administrator </a:t>
            </a:r>
            <a:r>
              <a:rPr lang="en-US" dirty="0" smtClean="0"/>
              <a:t>Enter the Administrator Name</a:t>
            </a:r>
          </a:p>
          <a:p>
            <a:r>
              <a:rPr lang="en-US" b="1" dirty="0" smtClean="0"/>
              <a:t>Formal Name </a:t>
            </a:r>
            <a:r>
              <a:rPr lang="en-US" dirty="0" smtClean="0"/>
              <a:t>Change the formal name of the currency if you want</a:t>
            </a:r>
          </a:p>
          <a:p>
            <a:r>
              <a:rPr lang="en-US" b="1" dirty="0" smtClean="0"/>
              <a:t>Is symbol SUFFIX to the amounts </a:t>
            </a:r>
            <a:r>
              <a:rPr lang="en-US" dirty="0" smtClean="0"/>
              <a:t>Select 'YES" if you want to put Currency Symbol before the amount in the Tally Reports, other select 'NO‘</a:t>
            </a:r>
          </a:p>
          <a:p>
            <a:r>
              <a:rPr lang="en-US" b="1" dirty="0" smtClean="0"/>
              <a:t>Symbol for decimal portion </a:t>
            </a:r>
            <a:r>
              <a:rPr lang="en-US" dirty="0" smtClean="0"/>
              <a:t>Enter the Name of Decimal portion of the base currency, such as paisa for Indian Rupees</a:t>
            </a:r>
          </a:p>
          <a:p>
            <a:r>
              <a:rPr lang="en-US" b="1" dirty="0" smtClean="0"/>
              <a:t>Name of Administrator </a:t>
            </a:r>
            <a:r>
              <a:rPr lang="en-US" dirty="0" smtClean="0"/>
              <a:t>Enter the Administrator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Show amounts in millions </a:t>
            </a:r>
            <a:r>
              <a:rPr lang="en-US" dirty="0" smtClean="0"/>
              <a:t>Select 'YES' if you want to show the amount in million, billions instead of </a:t>
            </a:r>
            <a:r>
              <a:rPr lang="en-US" dirty="0" err="1" smtClean="0"/>
              <a:t>Lakh</a:t>
            </a:r>
            <a:r>
              <a:rPr lang="en-US" dirty="0" smtClean="0"/>
              <a:t>, </a:t>
            </a:r>
            <a:r>
              <a:rPr lang="en-US" dirty="0" err="1" smtClean="0"/>
              <a:t>Crore</a:t>
            </a:r>
            <a:r>
              <a:rPr lang="en-US" dirty="0" smtClean="0"/>
              <a:t> otherwise select 'NO‘</a:t>
            </a:r>
          </a:p>
          <a:p>
            <a:r>
              <a:rPr lang="en-US" b="1" dirty="0" smtClean="0"/>
              <a:t>Put space between amount and symbol </a:t>
            </a:r>
            <a:r>
              <a:rPr lang="en-US" dirty="0" smtClean="0"/>
              <a:t>Select 'YES' if you want to put space between amount and symbol in the Tally Reports</a:t>
            </a:r>
          </a:p>
          <a:p>
            <a:r>
              <a:rPr lang="en-US" b="1" dirty="0" smtClean="0"/>
              <a:t>Decimal places for printing amount in words </a:t>
            </a:r>
            <a:r>
              <a:rPr lang="en-US" dirty="0" smtClean="0"/>
              <a:t>Enter the number for decimal places, for example if you put 3 then in the reports such as invoice, amount in words would be </a:t>
            </a:r>
            <a:r>
              <a:rPr lang="en-US" dirty="0" err="1" smtClean="0"/>
              <a:t>upto</a:t>
            </a:r>
            <a:r>
              <a:rPr lang="en-US" dirty="0" smtClean="0"/>
              <a:t> 3 decimal places.</a:t>
            </a:r>
          </a:p>
          <a:p>
            <a:r>
              <a:rPr lang="en-US" dirty="0" smtClean="0"/>
              <a:t>After enter the above details, accept the screen 'yes' for save and 'No' if you want to make some changes. After make changes save the screen.</a:t>
            </a:r>
          </a:p>
          <a:p>
            <a:r>
              <a:rPr lang="en-US" dirty="0" smtClean="0"/>
              <a:t>Now you have created your company.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Open A Company</a:t>
            </a:r>
            <a:endParaRPr lang="en-US" dirty="0"/>
          </a:p>
        </p:txBody>
      </p:sp>
      <p:sp>
        <p:nvSpPr>
          <p:cNvPr id="3" name="Content Placeholder 2"/>
          <p:cNvSpPr>
            <a:spLocks noGrp="1"/>
          </p:cNvSpPr>
          <p:nvPr>
            <p:ph sz="quarter" idx="1"/>
          </p:nvPr>
        </p:nvSpPr>
        <p:spPr/>
        <p:txBody>
          <a:bodyPr/>
          <a:lstStyle/>
          <a:p>
            <a:r>
              <a:rPr lang="en-US" dirty="0" smtClean="0"/>
              <a:t>For </a:t>
            </a:r>
            <a:r>
              <a:rPr lang="en-US" b="1" dirty="0" smtClean="0"/>
              <a:t>Open</a:t>
            </a:r>
            <a:r>
              <a:rPr lang="en-US" dirty="0" smtClean="0"/>
              <a:t> any company Go To </a:t>
            </a:r>
            <a:r>
              <a:rPr lang="en-US" b="1" dirty="0" smtClean="0"/>
              <a:t>Company Info&gt;Select Company </a:t>
            </a:r>
            <a:r>
              <a:rPr lang="en-US" dirty="0" smtClean="0"/>
              <a:t>Press Enter</a:t>
            </a:r>
          </a:p>
          <a:p>
            <a:r>
              <a:rPr lang="en-US" dirty="0" smtClean="0"/>
              <a:t>Select the Company from the list. If company is not available, check the path of data from Path field. Change path if data is in different location</a:t>
            </a:r>
          </a:p>
          <a:p>
            <a:r>
              <a:rPr lang="en-US" dirty="0" smtClean="0"/>
              <a:t>If you have already opened any company and want to open another company, </a:t>
            </a:r>
            <a:r>
              <a:rPr lang="en-US" b="1" dirty="0" smtClean="0"/>
              <a:t>Press F1 or Click on the Top Right F1:Select </a:t>
            </a:r>
            <a:r>
              <a:rPr lang="en-US" b="1" dirty="0" err="1" smtClean="0"/>
              <a:t>Cmp</a:t>
            </a:r>
            <a:r>
              <a:rPr lang="en-US" b="1" dirty="0" smtClean="0"/>
              <a:t> Button.</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20482" name="Picture 2" descr="Open Company"/>
          <p:cNvPicPr>
            <a:picLocks noGrp="1" noChangeAspect="1" noChangeArrowheads="1"/>
          </p:cNvPicPr>
          <p:nvPr>
            <p:ph sz="quarter" idx="1"/>
          </p:nvPr>
        </p:nvPicPr>
        <p:blipFill>
          <a:blip r:embed="rId2"/>
          <a:srcRect/>
          <a:stretch>
            <a:fillRect/>
          </a:stretch>
        </p:blipFill>
        <p:spPr bwMode="auto">
          <a:xfrm>
            <a:off x="762000" y="1600199"/>
            <a:ext cx="7772400" cy="469016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Close A Company</a:t>
            </a:r>
            <a:endParaRPr lang="en-US" dirty="0"/>
          </a:p>
        </p:txBody>
      </p:sp>
      <p:pic>
        <p:nvPicPr>
          <p:cNvPr id="27650" name="Picture 2" descr="Close Company"/>
          <p:cNvPicPr>
            <a:picLocks noGrp="1" noChangeAspect="1" noChangeArrowheads="1"/>
          </p:cNvPicPr>
          <p:nvPr>
            <p:ph sz="quarter" idx="1"/>
          </p:nvPr>
        </p:nvPicPr>
        <p:blipFill>
          <a:blip r:embed="rId2"/>
          <a:srcRect/>
          <a:stretch>
            <a:fillRect/>
          </a:stretch>
        </p:blipFill>
        <p:spPr bwMode="auto">
          <a:xfrm>
            <a:off x="457200" y="1703176"/>
            <a:ext cx="8153400" cy="446902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Alter Company's Basic Information</a:t>
            </a:r>
            <a:endParaRPr lang="en-US" dirty="0"/>
          </a:p>
        </p:txBody>
      </p:sp>
      <p:sp>
        <p:nvSpPr>
          <p:cNvPr id="3" name="Content Placeholder 2"/>
          <p:cNvSpPr>
            <a:spLocks noGrp="1"/>
          </p:cNvSpPr>
          <p:nvPr>
            <p:ph sz="quarter" idx="1"/>
          </p:nvPr>
        </p:nvSpPr>
        <p:spPr/>
        <p:txBody>
          <a:bodyPr/>
          <a:lstStyle/>
          <a:p>
            <a:r>
              <a:rPr lang="en-US" dirty="0" smtClean="0"/>
              <a:t>For </a:t>
            </a:r>
            <a:r>
              <a:rPr lang="en-US" b="1" dirty="0" smtClean="0"/>
              <a:t>Alter</a:t>
            </a:r>
            <a:r>
              <a:rPr lang="en-US" dirty="0" smtClean="0"/>
              <a:t> Company's Information </a:t>
            </a:r>
            <a:r>
              <a:rPr lang="en-US" b="1" dirty="0" smtClean="0"/>
              <a:t>Press Alt+F3 or Click on </a:t>
            </a:r>
            <a:r>
              <a:rPr lang="en-US" b="1" u="sng" dirty="0" smtClean="0"/>
              <a:t>F3</a:t>
            </a:r>
            <a:r>
              <a:rPr lang="en-US" b="1" dirty="0" smtClean="0"/>
              <a:t>:Cmp Info</a:t>
            </a:r>
            <a:r>
              <a:rPr lang="en-US" dirty="0" smtClean="0"/>
              <a:t> from Right Side Button Panel</a:t>
            </a:r>
            <a:endParaRPr lang="en-US" dirty="0"/>
          </a:p>
        </p:txBody>
      </p:sp>
      <p:pic>
        <p:nvPicPr>
          <p:cNvPr id="1028" name="Picture 4" descr="Alter Company Info Screen"/>
          <p:cNvPicPr>
            <a:picLocks noChangeAspect="1" noChangeArrowheads="1"/>
          </p:cNvPicPr>
          <p:nvPr/>
        </p:nvPicPr>
        <p:blipFill>
          <a:blip r:embed="rId2"/>
          <a:srcRect/>
          <a:stretch>
            <a:fillRect/>
          </a:stretch>
        </p:blipFill>
        <p:spPr bwMode="auto">
          <a:xfrm>
            <a:off x="930276" y="2743200"/>
            <a:ext cx="7604124" cy="3810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Company info screen will appear. Select </a:t>
            </a:r>
            <a:r>
              <a:rPr lang="en-US" b="1" dirty="0" smtClean="0"/>
              <a:t>Alter</a:t>
            </a:r>
            <a:r>
              <a:rPr lang="en-US" dirty="0" smtClean="0"/>
              <a:t> and press enter. Select the company from the list and press enter</a:t>
            </a:r>
          </a:p>
          <a:p>
            <a:r>
              <a:rPr lang="en-US" b="1" dirty="0" smtClean="0"/>
              <a:t>Company Alteration </a:t>
            </a:r>
            <a:r>
              <a:rPr lang="en-US" dirty="0" smtClean="0"/>
              <a:t>screen will appear as shown below:</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9698" name="Picture 2" descr="Alter Company Info"/>
          <p:cNvPicPr>
            <a:picLocks noGrp="1" noChangeAspect="1" noChangeArrowheads="1"/>
          </p:cNvPicPr>
          <p:nvPr>
            <p:ph sz="quarter" idx="1"/>
          </p:nvPr>
        </p:nvPicPr>
        <p:blipFill>
          <a:blip r:embed="rId2"/>
          <a:srcRect/>
          <a:stretch>
            <a:fillRect/>
          </a:stretch>
        </p:blipFill>
        <p:spPr bwMode="auto">
          <a:xfrm>
            <a:off x="612775" y="1600200"/>
            <a:ext cx="8153400" cy="464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Delete A Company Permanently</a:t>
            </a:r>
            <a:endParaRPr lang="en-US" dirty="0"/>
          </a:p>
        </p:txBody>
      </p:sp>
      <p:sp>
        <p:nvSpPr>
          <p:cNvPr id="3" name="Content Placeholder 2"/>
          <p:cNvSpPr>
            <a:spLocks noGrp="1"/>
          </p:cNvSpPr>
          <p:nvPr>
            <p:ph sz="quarter" idx="1"/>
          </p:nvPr>
        </p:nvSpPr>
        <p:spPr/>
        <p:txBody>
          <a:bodyPr/>
          <a:lstStyle/>
          <a:p>
            <a:r>
              <a:rPr lang="en-US" dirty="0" smtClean="0"/>
              <a:t>For </a:t>
            </a:r>
            <a:r>
              <a:rPr lang="en-US" b="1" dirty="0" smtClean="0"/>
              <a:t>Delete</a:t>
            </a:r>
            <a:r>
              <a:rPr lang="en-US" dirty="0" smtClean="0"/>
              <a:t> Company Permanently follow the same procedure </a:t>
            </a:r>
            <a:r>
              <a:rPr lang="en-US" dirty="0" err="1" smtClean="0"/>
              <a:t>upto</a:t>
            </a:r>
            <a:r>
              <a:rPr lang="en-US" dirty="0" smtClean="0"/>
              <a:t> </a:t>
            </a:r>
            <a:r>
              <a:rPr lang="en-US" b="1" dirty="0" smtClean="0"/>
              <a:t>Company Alteration Screen</a:t>
            </a:r>
            <a:r>
              <a:rPr lang="en-US" dirty="0" smtClean="0"/>
              <a:t> then press </a:t>
            </a:r>
            <a:r>
              <a:rPr lang="en-US" b="1" dirty="0" err="1" smtClean="0"/>
              <a:t>Alt+D</a:t>
            </a:r>
            <a:endParaRPr lang="en-US" dirty="0" smtClean="0"/>
          </a:p>
          <a:p>
            <a:r>
              <a:rPr lang="en-US" dirty="0" smtClean="0"/>
              <a:t>Delete message will popup. Press enter for deletion, Again </a:t>
            </a:r>
            <a:r>
              <a:rPr lang="en-US" b="1" dirty="0" smtClean="0"/>
              <a:t>warning message</a:t>
            </a:r>
            <a:r>
              <a:rPr lang="en-US" dirty="0" smtClean="0"/>
              <a:t> will pop-up. Press enter if you want to delete otherwise press 'N' or click on 'No' for cancel the deletion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 with tally erp9</a:t>
            </a:r>
            <a:endParaRPr lang="en-US" dirty="0"/>
          </a:p>
        </p:txBody>
      </p:sp>
      <p:sp>
        <p:nvSpPr>
          <p:cNvPr id="3" name="Subtitle 2"/>
          <p:cNvSpPr>
            <a:spLocks noGrp="1"/>
          </p:cNvSpPr>
          <p:nvPr>
            <p:ph type="subTitle" idx="1"/>
          </p:nvPr>
        </p:nvSpPr>
        <p:spPr/>
        <p:txBody>
          <a:bodyPr/>
          <a:lstStyle/>
          <a:p>
            <a:r>
              <a:rPr lang="en-US" dirty="0" smtClean="0"/>
              <a:t>Start up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31746" name="Picture 2" descr="Alter Company Info"/>
          <p:cNvPicPr>
            <a:picLocks noGrp="1" noChangeAspect="1" noChangeArrowheads="1"/>
          </p:cNvPicPr>
          <p:nvPr>
            <p:ph sz="quarter" idx="1"/>
          </p:nvPr>
        </p:nvPicPr>
        <p:blipFill>
          <a:blip r:embed="rId2"/>
          <a:srcRect/>
          <a:stretch>
            <a:fillRect/>
          </a:stretch>
        </p:blipFill>
        <p:spPr bwMode="auto">
          <a:xfrm>
            <a:off x="612775" y="1844466"/>
            <a:ext cx="8153400" cy="4327734"/>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Interface of Gateway of Tally</a:t>
            </a:r>
            <a:endParaRPr lang="en-US" dirty="0"/>
          </a:p>
        </p:txBody>
      </p:sp>
      <p:pic>
        <p:nvPicPr>
          <p:cNvPr id="33794" name="Picture 2" descr="Gateway of Tally"/>
          <p:cNvPicPr>
            <a:picLocks noGrp="1" noChangeAspect="1" noChangeArrowheads="1"/>
          </p:cNvPicPr>
          <p:nvPr>
            <p:ph sz="quarter" idx="1"/>
          </p:nvPr>
        </p:nvPicPr>
        <p:blipFill>
          <a:blip r:embed="rId2"/>
          <a:srcRect/>
          <a:stretch>
            <a:fillRect/>
          </a:stretch>
        </p:blipFill>
        <p:spPr bwMode="auto">
          <a:xfrm>
            <a:off x="612775" y="1663514"/>
            <a:ext cx="8153400" cy="436917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1. Information Bar </a:t>
            </a:r>
            <a:r>
              <a:rPr lang="en-US" dirty="0" smtClean="0"/>
              <a:t>You will get basic information about Tally Version, Stat File Version and your subscription Id and validity as well. Right side of this bar is Calculator Bar. Press Ctrl + N for use the Calculator</a:t>
            </a:r>
          </a:p>
          <a:p>
            <a:r>
              <a:rPr lang="en-US" b="1" dirty="0" smtClean="0"/>
              <a:t>2. Right Side Button Bar </a:t>
            </a:r>
            <a:r>
              <a:rPr lang="en-US" dirty="0" smtClean="0"/>
              <a:t>You will find all button for voucher entry, configuration buttons etc.</a:t>
            </a:r>
          </a:p>
          <a:p>
            <a:r>
              <a:rPr lang="en-US" b="1" dirty="0" smtClean="0"/>
              <a:t>3. Top Button Bar </a:t>
            </a:r>
            <a:r>
              <a:rPr lang="en-US" dirty="0" smtClean="0"/>
              <a:t>You will find button for Print, Export, E-mail, Upload, Shop, Language, Keyboard, Control Panel, Support Center, Help etc. I will explain all the button in the later chapters</a:t>
            </a:r>
          </a:p>
          <a:p>
            <a:r>
              <a:rPr lang="en-US" b="1" dirty="0" smtClean="0"/>
              <a:t>4. Date of last Entry </a:t>
            </a:r>
            <a:r>
              <a:rPr lang="en-US" dirty="0" smtClean="0"/>
              <a:t>You can see the date of last voucher entry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5. Name of the Company </a:t>
            </a:r>
            <a:r>
              <a:rPr lang="en-US" dirty="0" smtClean="0"/>
              <a:t>You can see the company(s) name here. If you have open more than one company, selected company will be top and in bold form.</a:t>
            </a:r>
          </a:p>
          <a:p>
            <a:r>
              <a:rPr lang="en-US" b="1" dirty="0" smtClean="0"/>
              <a:t>6. Current Period </a:t>
            </a:r>
            <a:r>
              <a:rPr lang="en-US" dirty="0" smtClean="0"/>
              <a:t>You can see the Current Working Period here. You can change this period by press </a:t>
            </a:r>
            <a:r>
              <a:rPr lang="en-US" b="1" dirty="0" smtClean="0"/>
              <a:t>Alt + F2 </a:t>
            </a:r>
            <a:r>
              <a:rPr lang="en-US" dirty="0" smtClean="0"/>
              <a:t>and enter the date range in the from &amp; to field</a:t>
            </a:r>
          </a:p>
          <a:p>
            <a:r>
              <a:rPr lang="en-US" b="1" dirty="0" smtClean="0"/>
              <a:t>7. Current Date </a:t>
            </a:r>
            <a:r>
              <a:rPr lang="en-US" dirty="0" smtClean="0"/>
              <a:t>As its name suggest, you can see the Present Date (Today's Date)</a:t>
            </a:r>
          </a:p>
          <a:p>
            <a:r>
              <a:rPr lang="en-US" b="1" dirty="0" smtClean="0"/>
              <a:t>8. Main Area </a:t>
            </a:r>
            <a:r>
              <a:rPr lang="en-US" dirty="0" smtClean="0"/>
              <a:t>Its very import place in the tally because you can reach all voucher entries and reports from here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a:t>
            </a:r>
            <a:endParaRPr lang="en-US" dirty="0"/>
          </a:p>
        </p:txBody>
      </p:sp>
      <p:sp>
        <p:nvSpPr>
          <p:cNvPr id="3" name="Content Placeholder 2"/>
          <p:cNvSpPr>
            <a:spLocks noGrp="1"/>
          </p:cNvSpPr>
          <p:nvPr>
            <p:ph sz="quarter" idx="1"/>
          </p:nvPr>
        </p:nvSpPr>
        <p:spPr/>
        <p:txBody>
          <a:bodyPr>
            <a:noAutofit/>
          </a:bodyPr>
          <a:lstStyle/>
          <a:p>
            <a:r>
              <a:rPr lang="en-US" sz="2200" dirty="0" smtClean="0"/>
              <a:t>For learn Tally.ERP9 you need a computer and Tally.ERP9 software of course. If you don't have original version, you can download Tally.ERP9 Educational Version from </a:t>
            </a:r>
            <a:r>
              <a:rPr lang="en-US" sz="2200" dirty="0" smtClean="0">
                <a:hlinkClick r:id="rId2"/>
              </a:rPr>
              <a:t>www.tallysolutions.com</a:t>
            </a:r>
            <a:r>
              <a:rPr lang="en-US" sz="2200" dirty="0" smtClean="0"/>
              <a:t> There are some limitations in the Education Version such as vouchers can be entered only first, second or last date of the month and some reports are also not viewable.</a:t>
            </a:r>
          </a:p>
          <a:p>
            <a:r>
              <a:rPr lang="en-US" sz="2200" dirty="0" smtClean="0"/>
              <a:t>After download the file, make complete setup in your computer.</a:t>
            </a:r>
          </a:p>
          <a:p>
            <a:r>
              <a:rPr lang="en-US" sz="2200" dirty="0" smtClean="0"/>
              <a:t>For opening your Tally press on </a:t>
            </a:r>
            <a:r>
              <a:rPr lang="en-US" sz="2200" b="1" dirty="0" smtClean="0"/>
              <a:t>Start&gt;All Program&gt;Tally.ERP9&gt;Tally.ERP9.exe</a:t>
            </a:r>
            <a:r>
              <a:rPr lang="en-US" sz="2200" dirty="0" smtClean="0"/>
              <a:t> or simply you can click on</a:t>
            </a:r>
            <a:r>
              <a:rPr lang="en-US" sz="2200" b="1" dirty="0" smtClean="0"/>
              <a:t>Tally.ERP9 Icon</a:t>
            </a:r>
            <a:r>
              <a:rPr lang="en-US" sz="2200" dirty="0" smtClean="0"/>
              <a:t> from </a:t>
            </a:r>
            <a:r>
              <a:rPr lang="en-US" sz="2200" b="1" dirty="0" smtClean="0"/>
              <a:t>Desktop</a:t>
            </a:r>
            <a:r>
              <a:rPr lang="en-US" sz="2200" dirty="0" smtClean="0"/>
              <a:t>. Firstly you will see Startup Window as given below. Select </a:t>
            </a:r>
            <a:r>
              <a:rPr lang="en-US" sz="2200" b="1" dirty="0" smtClean="0"/>
              <a:t>Single User or Multi-User Mode</a:t>
            </a:r>
            <a:r>
              <a:rPr lang="en-US" sz="2200" dirty="0" smtClean="0"/>
              <a:t> to work in educational mode.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a:t>
            </a:r>
            <a:endParaRPr lang="en-US" dirty="0"/>
          </a:p>
        </p:txBody>
      </p:sp>
      <p:pic>
        <p:nvPicPr>
          <p:cNvPr id="1026" name="Picture 2" descr="Startup Windows"/>
          <p:cNvPicPr>
            <a:picLocks noGrp="1" noChangeAspect="1" noChangeArrowheads="1"/>
          </p:cNvPicPr>
          <p:nvPr>
            <p:ph sz="quarter" idx="1"/>
          </p:nvPr>
        </p:nvPicPr>
        <p:blipFill>
          <a:blip r:embed="rId2"/>
          <a:srcRect/>
          <a:stretch>
            <a:fillRect/>
          </a:stretch>
        </p:blipFill>
        <p:spPr bwMode="auto">
          <a:xfrm>
            <a:off x="612775" y="1809031"/>
            <a:ext cx="8153400" cy="413456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New Company</a:t>
            </a:r>
            <a:endParaRPr lang="en-US" dirty="0"/>
          </a:p>
        </p:txBody>
      </p:sp>
      <p:sp>
        <p:nvSpPr>
          <p:cNvPr id="4" name="Content Placeholder 3"/>
          <p:cNvSpPr>
            <a:spLocks noGrp="1"/>
          </p:cNvSpPr>
          <p:nvPr>
            <p:ph sz="quarter" idx="1"/>
          </p:nvPr>
        </p:nvSpPr>
        <p:spPr/>
        <p:txBody>
          <a:bodyPr/>
          <a:lstStyle/>
          <a:p>
            <a:r>
              <a:rPr lang="en-US" dirty="0" smtClean="0"/>
              <a:t>For Creating a New Company Go To </a:t>
            </a:r>
            <a:r>
              <a:rPr lang="en-US" b="1" dirty="0" smtClean="0"/>
              <a:t>Company Info.&gt;Create Company</a:t>
            </a:r>
            <a:r>
              <a:rPr lang="en-US" dirty="0" smtClean="0"/>
              <a:t> and press enter</a:t>
            </a:r>
            <a:endParaRPr lang="en-US" dirty="0"/>
          </a:p>
        </p:txBody>
      </p:sp>
      <p:pic>
        <p:nvPicPr>
          <p:cNvPr id="17410" name="Picture 2" descr="Company Info"/>
          <p:cNvPicPr>
            <a:picLocks noGrp="1" noChangeAspect="1" noChangeArrowheads="1"/>
          </p:cNvPicPr>
          <p:nvPr>
            <p:ph sz="quarter" idx="2"/>
          </p:nvPr>
        </p:nvPicPr>
        <p:blipFill>
          <a:blip r:embed="rId2"/>
          <a:srcRect/>
          <a:stretch>
            <a:fillRect/>
          </a:stretch>
        </p:blipFill>
        <p:spPr bwMode="auto">
          <a:xfrm>
            <a:off x="5029200" y="1824038"/>
            <a:ext cx="3517900" cy="41021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Creation Window will be appear as shown below:</a:t>
            </a:r>
            <a:endParaRPr lang="en-US" dirty="0"/>
          </a:p>
        </p:txBody>
      </p:sp>
      <p:pic>
        <p:nvPicPr>
          <p:cNvPr id="18434" name="Picture 2" descr="New Company Creation Screen"/>
          <p:cNvPicPr>
            <a:picLocks noGrp="1" noChangeAspect="1" noChangeArrowheads="1"/>
          </p:cNvPicPr>
          <p:nvPr>
            <p:ph sz="quarter" idx="1"/>
          </p:nvPr>
        </p:nvPicPr>
        <p:blipFill>
          <a:blip r:embed="rId2"/>
          <a:srcRect/>
          <a:stretch>
            <a:fillRect/>
          </a:stretch>
        </p:blipFill>
        <p:spPr bwMode="auto">
          <a:xfrm>
            <a:off x="612775" y="1862523"/>
            <a:ext cx="8153400" cy="397115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sz="quarter" idx="1"/>
          </p:nvPr>
        </p:nvSpPr>
        <p:spPr/>
        <p:txBody>
          <a:bodyPr>
            <a:noAutofit/>
          </a:bodyPr>
          <a:lstStyle/>
          <a:p>
            <a:r>
              <a:rPr lang="en-US" sz="2200" b="1" dirty="0" smtClean="0"/>
              <a:t>Directory </a:t>
            </a:r>
            <a:r>
              <a:rPr lang="en-US" sz="2200" dirty="0" smtClean="0"/>
              <a:t>Enter the path of the directory where you want to save company's data. If you want to change the </a:t>
            </a:r>
            <a:r>
              <a:rPr lang="en-US" sz="2200" dirty="0" err="1" smtClean="0"/>
              <a:t>directoy</a:t>
            </a:r>
            <a:r>
              <a:rPr lang="en-US" sz="2200" dirty="0" smtClean="0"/>
              <a:t> Press backspace button, type the new path.</a:t>
            </a:r>
          </a:p>
          <a:p>
            <a:r>
              <a:rPr lang="en-US" sz="2200" b="1" dirty="0" smtClean="0"/>
              <a:t>Name </a:t>
            </a:r>
            <a:r>
              <a:rPr lang="en-US" sz="2200" dirty="0" smtClean="0"/>
              <a:t>Enter the name of the company you want to create.</a:t>
            </a:r>
          </a:p>
          <a:p>
            <a:r>
              <a:rPr lang="en-US" sz="2200" b="1" dirty="0" smtClean="0"/>
              <a:t>Mailing Name </a:t>
            </a:r>
            <a:r>
              <a:rPr lang="en-US" sz="2200" dirty="0" smtClean="0"/>
              <a:t>Enter the mailing name of the company. It can be different from the above field. Please note that only Mailing Name will appear on the reports/invoices</a:t>
            </a:r>
          </a:p>
          <a:p>
            <a:r>
              <a:rPr lang="en-US" sz="2200" b="1" dirty="0" smtClean="0"/>
              <a:t>Address </a:t>
            </a:r>
            <a:r>
              <a:rPr lang="en-US" sz="2200" dirty="0" smtClean="0"/>
              <a:t>Enter the address of the company.</a:t>
            </a:r>
          </a:p>
          <a:p>
            <a:r>
              <a:rPr lang="en-US" sz="2200" b="1" dirty="0" smtClean="0"/>
              <a:t>Statutory Compliances for </a:t>
            </a:r>
            <a:r>
              <a:rPr lang="en-US" sz="2200" dirty="0" smtClean="0"/>
              <a:t>Select the Country from the right hand side list</a:t>
            </a:r>
          </a:p>
          <a:p>
            <a:r>
              <a:rPr lang="en-US" sz="2200" b="1" dirty="0" smtClean="0"/>
              <a:t>State </a:t>
            </a:r>
            <a:r>
              <a:rPr lang="en-US" sz="2200" dirty="0" smtClean="0"/>
              <a:t>Select the State from the right hand side list. Please note that VAT will be applicable only for the selected state.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2800" b="1" dirty="0" smtClean="0"/>
              <a:t>Pin Code </a:t>
            </a:r>
            <a:r>
              <a:rPr lang="en-US" sz="2800" dirty="0" smtClean="0"/>
              <a:t>Enter Pin Code</a:t>
            </a:r>
          </a:p>
          <a:p>
            <a:r>
              <a:rPr lang="en-US" sz="2800" b="1" dirty="0" smtClean="0"/>
              <a:t>Telephone No </a:t>
            </a:r>
            <a:r>
              <a:rPr lang="en-US" sz="2800" dirty="0" smtClean="0"/>
              <a:t>Enter Telephone Number</a:t>
            </a:r>
          </a:p>
          <a:p>
            <a:r>
              <a:rPr lang="en-US" sz="2800" b="1" dirty="0" smtClean="0"/>
              <a:t>Mobile No </a:t>
            </a:r>
            <a:r>
              <a:rPr lang="en-US" sz="2800" dirty="0" smtClean="0"/>
              <a:t>Enter Mobile Number</a:t>
            </a:r>
          </a:p>
          <a:p>
            <a:r>
              <a:rPr lang="en-US" sz="2800" b="1" dirty="0" smtClean="0"/>
              <a:t>Email </a:t>
            </a:r>
            <a:r>
              <a:rPr lang="en-US" sz="2800" dirty="0" smtClean="0"/>
              <a:t>Enter Email</a:t>
            </a:r>
          </a:p>
          <a:p>
            <a:r>
              <a:rPr lang="en-US" b="1" dirty="0" smtClean="0"/>
              <a:t>Enable Auto backup </a:t>
            </a:r>
            <a:r>
              <a:rPr lang="en-US" dirty="0" smtClean="0"/>
              <a:t>Select Yes if you want to make automated backup of your data. You will learn in detail on this in later chapter</a:t>
            </a:r>
          </a:p>
          <a:p>
            <a:r>
              <a:rPr lang="en-US" b="1" dirty="0" smtClean="0"/>
              <a:t>Currency Symbol </a:t>
            </a:r>
            <a:r>
              <a:rPr lang="en-US" dirty="0" smtClean="0"/>
              <a:t>Select Currency symbol. It will come automatically according to your country selection</a:t>
            </a:r>
          </a:p>
          <a:p>
            <a:r>
              <a:rPr lang="en-US" b="1" dirty="0" smtClean="0"/>
              <a:t>Maintain Accounts only Accounts with Inventory only </a:t>
            </a:r>
            <a:r>
              <a:rPr lang="en-US" dirty="0" smtClean="0"/>
              <a:t>Select this option if you don't want to maintain Inventory Select this option if you want to maintain Inventory</a:t>
            </a:r>
          </a:p>
          <a:p>
            <a:r>
              <a:rPr lang="en-US" b="1" dirty="0" smtClean="0"/>
              <a:t>Financial Year From </a:t>
            </a:r>
            <a:r>
              <a:rPr lang="en-US" dirty="0" smtClean="0"/>
              <a:t>Enter the </a:t>
            </a:r>
            <a:r>
              <a:rPr lang="en-US" dirty="0" err="1" smtClean="0"/>
              <a:t>begining</a:t>
            </a:r>
            <a:r>
              <a:rPr lang="en-US" dirty="0" smtClean="0"/>
              <a:t>/first date of financial year, you wish to start accounts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Autofit/>
          </a:bodyPr>
          <a:lstStyle/>
          <a:p>
            <a:r>
              <a:rPr lang="en-US" sz="2200" b="1" dirty="0" smtClean="0"/>
              <a:t>Books </a:t>
            </a:r>
            <a:r>
              <a:rPr lang="en-US" sz="2200" b="1" dirty="0" err="1" smtClean="0"/>
              <a:t>begining</a:t>
            </a:r>
            <a:r>
              <a:rPr lang="en-US" sz="2200" b="1" dirty="0" smtClean="0"/>
              <a:t>  from </a:t>
            </a:r>
            <a:r>
              <a:rPr lang="en-US" sz="2200" dirty="0" smtClean="0"/>
              <a:t>This date may be differ from above because your business may be start middle of year or any date. Therefore, enter the date you want to start books of accounts but you can't enter any voucher before this date.</a:t>
            </a:r>
            <a:br>
              <a:rPr lang="en-US" sz="2200" dirty="0" smtClean="0"/>
            </a:br>
            <a:r>
              <a:rPr lang="en-US" sz="2200" dirty="0" smtClean="0"/>
              <a:t>For example, company established on 01/05/2012 and start doing business on 01/06/2012. The financial year will be 2012 and financial year start date will be 01/04/2012 and accounts books will be begin from 01/06/2012.</a:t>
            </a:r>
          </a:p>
          <a:p>
            <a:r>
              <a:rPr lang="en-US" sz="2200" b="1" dirty="0" smtClean="0"/>
              <a:t>Tally Vault  Password </a:t>
            </a:r>
            <a:r>
              <a:rPr lang="en-US" sz="2200" dirty="0" smtClean="0"/>
              <a:t>Tally Vault is an advanced security system. It can encrypt normal Tally's company data and covert into non-recognized data. Enter the password and repeat the same. You can access this company only if you have this password. It is important, you don't forgot the password. There is no other way to recover the data without password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TotalTime>
  <Words>930</Words>
  <Application>Microsoft Office PowerPoint</Application>
  <PresentationFormat>On-screen Show (4:3)</PresentationFormat>
  <Paragraphs>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Tally Introduction</vt:lpstr>
      <vt:lpstr>Getting start with tally erp9</vt:lpstr>
      <vt:lpstr>Startup</vt:lpstr>
      <vt:lpstr>Startup</vt:lpstr>
      <vt:lpstr>Create New Company</vt:lpstr>
      <vt:lpstr>Company Creation Window will be appear as shown below:</vt:lpstr>
      <vt:lpstr>Explanation</vt:lpstr>
      <vt:lpstr>Contd….</vt:lpstr>
      <vt:lpstr>Contd….</vt:lpstr>
      <vt:lpstr>Contd…</vt:lpstr>
      <vt:lpstr>Contd…</vt:lpstr>
      <vt:lpstr>Contd….</vt:lpstr>
      <vt:lpstr>How to Open A Company</vt:lpstr>
      <vt:lpstr>Contd….</vt:lpstr>
      <vt:lpstr>How to Close A Company</vt:lpstr>
      <vt:lpstr>How to Alter Company's Basic Information</vt:lpstr>
      <vt:lpstr>Contd….</vt:lpstr>
      <vt:lpstr>Contd..</vt:lpstr>
      <vt:lpstr>How to Delete A Company Permanently</vt:lpstr>
      <vt:lpstr>Contd…</vt:lpstr>
      <vt:lpstr>Interface of Gateway of Tally</vt:lpstr>
      <vt:lpstr>Explaination</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Tally Introduction</dc:title>
  <dc:creator>user</dc:creator>
  <cp:lastModifiedBy>user</cp:lastModifiedBy>
  <cp:revision>15</cp:revision>
  <dcterms:created xsi:type="dcterms:W3CDTF">2015-08-28T05:38:51Z</dcterms:created>
  <dcterms:modified xsi:type="dcterms:W3CDTF">2015-09-02T11:12:03Z</dcterms:modified>
</cp:coreProperties>
</file>