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BCA4A23-BD83-43EB-88E6-3EFD375A56FB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AA916E5-6668-4FEE-BDDA-398B43FCB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4A23-BD83-43EB-88E6-3EFD375A56FB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16E5-6668-4FEE-BDDA-398B43FCB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4A23-BD83-43EB-88E6-3EFD375A56FB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16E5-6668-4FEE-BDDA-398B43FCB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BCA4A23-BD83-43EB-88E6-3EFD375A56FB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16E5-6668-4FEE-BDDA-398B43FCB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BCA4A23-BD83-43EB-88E6-3EFD375A56FB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AA916E5-6668-4FEE-BDDA-398B43FCBC7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BCA4A23-BD83-43EB-88E6-3EFD375A56FB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AA916E5-6668-4FEE-BDDA-398B43FCB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BCA4A23-BD83-43EB-88E6-3EFD375A56FB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AA916E5-6668-4FEE-BDDA-398B43FCBC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4A23-BD83-43EB-88E6-3EFD375A56FB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16E5-6668-4FEE-BDDA-398B43FCB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BCA4A23-BD83-43EB-88E6-3EFD375A56FB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AA916E5-6668-4FEE-BDDA-398B43FCB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BCA4A23-BD83-43EB-88E6-3EFD375A56FB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AA916E5-6668-4FEE-BDDA-398B43FCBC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BCA4A23-BD83-43EB-88E6-3EFD375A56FB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AA916E5-6668-4FEE-BDDA-398B43FCBC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BCA4A23-BD83-43EB-88E6-3EFD375A56FB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AA916E5-6668-4FEE-BDDA-398B43FCBC7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1.INTRODUCTION TO WEB DESIGNING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Web Designing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designing is all about the planning and creation of websites</a:t>
            </a:r>
            <a:r>
              <a:rPr lang="en-US" dirty="0" smtClean="0"/>
              <a:t>. A </a:t>
            </a:r>
            <a:r>
              <a:rPr lang="en-US" dirty="0" smtClean="0"/>
              <a:t>good designer knows html and </a:t>
            </a:r>
            <a:r>
              <a:rPr lang="en-US" dirty="0" err="1" smtClean="0"/>
              <a:t>css</a:t>
            </a:r>
            <a:r>
              <a:rPr lang="en-US" dirty="0" smtClean="0"/>
              <a:t> as well as design </a:t>
            </a:r>
            <a:r>
              <a:rPr lang="en-US" dirty="0" err="1" smtClean="0"/>
              <a:t>priciples</a:t>
            </a:r>
            <a:r>
              <a:rPr lang="en-US" dirty="0" smtClean="0"/>
              <a:t>. A </a:t>
            </a:r>
            <a:r>
              <a:rPr lang="en-US" dirty="0" smtClean="0"/>
              <a:t>great designer knows that planning a website is as critical as putting the pieces together.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is a collection of </a:t>
            </a:r>
            <a:r>
              <a:rPr lang="en-US" dirty="0" smtClean="0"/>
              <a:t>web pages </a:t>
            </a:r>
            <a:r>
              <a:rPr lang="en-US" dirty="0" smtClean="0"/>
              <a:t>(or) a central location of various web pages that are all related and can be accessed by visiting the home page using a browser.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Webpage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page or webpage is a document commonly written in </a:t>
            </a:r>
            <a:r>
              <a:rPr lang="en-US" dirty="0" smtClean="0"/>
              <a:t>Hyper Text </a:t>
            </a:r>
            <a:r>
              <a:rPr lang="en-US" dirty="0" smtClean="0"/>
              <a:t>Markup Language (HTML) that is accessible through the Internet or other network using a browser. A web page is accessed by entering a URL addresses and may contain text, graphics, and hyperlinks to other web pages and files.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Internet is a global network connecting millions of computers.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was the first web page created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web page was created at CERN by Tim Berners-Lee and put online August 6, 1991.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difference between a website and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website refers to a central location that contains more than one web page. For example, Yahoo is considered a website, which contains thousands of different pages.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website is created using by </a:t>
            </a:r>
            <a:r>
              <a:rPr lang="en-US" dirty="0" smtClean="0"/>
              <a:t>web pages </a:t>
            </a:r>
            <a:r>
              <a:rPr lang="en-US" dirty="0" smtClean="0"/>
              <a:t>and </a:t>
            </a:r>
            <a:r>
              <a:rPr lang="en-US" dirty="0" smtClean="0"/>
              <a:t>web pages </a:t>
            </a:r>
            <a:r>
              <a:rPr lang="en-US" dirty="0" smtClean="0"/>
              <a:t>are creating using with HTML,CSS and </a:t>
            </a:r>
            <a:r>
              <a:rPr lang="en-US" dirty="0" smtClean="0"/>
              <a:t>Java script </a:t>
            </a:r>
            <a:r>
              <a:rPr lang="en-US" dirty="0" smtClean="0"/>
              <a:t>etc....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</TotalTime>
  <Words>260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Verve</vt:lpstr>
      <vt:lpstr>1.INTRODUCTION TO WEB DESIGNING</vt:lpstr>
      <vt:lpstr>What is Web Designing</vt:lpstr>
      <vt:lpstr>What is a Website</vt:lpstr>
      <vt:lpstr>What is a Webpage</vt:lpstr>
      <vt:lpstr>What is a Internet</vt:lpstr>
      <vt:lpstr>When was the first web page created</vt:lpstr>
      <vt:lpstr>What is the difference between a website and web page</vt:lpstr>
      <vt:lpstr>How to create a website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1.INTRODUCTION TO WEB DESIGNING</dc:title>
  <dc:creator>user</dc:creator>
  <cp:lastModifiedBy>user</cp:lastModifiedBy>
  <cp:revision>5</cp:revision>
  <dcterms:created xsi:type="dcterms:W3CDTF">2015-07-29T15:20:10Z</dcterms:created>
  <dcterms:modified xsi:type="dcterms:W3CDTF">2015-07-29T15:26:31Z</dcterms:modified>
</cp:coreProperties>
</file>