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ta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422A7456-A282-4CC2-9E0D-A3737E1564F9}" type="datetimeFigureOut">
              <a:rPr lang="ta-IN" smtClean="0"/>
              <a:t>18-03-2022</a:t>
            </a:fld>
            <a:endParaRPr lang="ta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ta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E25CE306-E091-48E9-A256-E9B594C26761}" type="slidenum">
              <a:rPr lang="ta-IN" smtClean="0"/>
              <a:t>‹#›</a:t>
            </a:fld>
            <a:endParaRPr lang="ta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7456-A282-4CC2-9E0D-A3737E1564F9}" type="datetimeFigureOut">
              <a:rPr lang="ta-IN" smtClean="0"/>
              <a:t>18-03-2022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E306-E091-48E9-A256-E9B594C26761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422A7456-A282-4CC2-9E0D-A3737E1564F9}" type="datetimeFigureOut">
              <a:rPr lang="ta-IN" smtClean="0"/>
              <a:t>18-03-2022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E25CE306-E091-48E9-A256-E9B594C26761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7456-A282-4CC2-9E0D-A3737E1564F9}" type="datetimeFigureOut">
              <a:rPr lang="ta-IN" smtClean="0"/>
              <a:t>18-03-2022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E306-E091-48E9-A256-E9B594C26761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22A7456-A282-4CC2-9E0D-A3737E1564F9}" type="datetimeFigureOut">
              <a:rPr lang="ta-IN" smtClean="0"/>
              <a:t>18-03-2022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E25CE306-E091-48E9-A256-E9B594C26761}" type="slidenum">
              <a:rPr lang="ta-IN" smtClean="0"/>
              <a:t>‹#›</a:t>
            </a:fld>
            <a:endParaRPr lang="ta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7456-A282-4CC2-9E0D-A3737E1564F9}" type="datetimeFigureOut">
              <a:rPr lang="ta-IN" smtClean="0"/>
              <a:t>18-03-2022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E306-E091-48E9-A256-E9B594C26761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7456-A282-4CC2-9E0D-A3737E1564F9}" type="datetimeFigureOut">
              <a:rPr lang="ta-IN" smtClean="0"/>
              <a:t>18-03-2022</a:t>
            </a:fld>
            <a:endParaRPr lang="ta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E306-E091-48E9-A256-E9B594C26761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7456-A282-4CC2-9E0D-A3737E1564F9}" type="datetimeFigureOut">
              <a:rPr lang="ta-IN" smtClean="0"/>
              <a:t>18-03-2022</a:t>
            </a:fld>
            <a:endParaRPr lang="ta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E306-E091-48E9-A256-E9B594C26761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22A7456-A282-4CC2-9E0D-A3737E1564F9}" type="datetimeFigureOut">
              <a:rPr lang="ta-IN" smtClean="0"/>
              <a:t>18-03-2022</a:t>
            </a:fld>
            <a:endParaRPr lang="ta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ta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E306-E091-48E9-A256-E9B594C26761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7456-A282-4CC2-9E0D-A3737E1564F9}" type="datetimeFigureOut">
              <a:rPr lang="ta-IN" smtClean="0"/>
              <a:t>18-03-2022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E306-E091-48E9-A256-E9B594C26761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7456-A282-4CC2-9E0D-A3737E1564F9}" type="datetimeFigureOut">
              <a:rPr lang="ta-IN" smtClean="0"/>
              <a:t>18-03-2022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E306-E091-48E9-A256-E9B594C26761}" type="slidenum">
              <a:rPr lang="ta-IN" smtClean="0"/>
              <a:t>‹#›</a:t>
            </a:fld>
            <a:endParaRPr lang="ta-IN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422A7456-A282-4CC2-9E0D-A3737E1564F9}" type="datetimeFigureOut">
              <a:rPr lang="ta-IN" smtClean="0"/>
              <a:t>18-03-2022</a:t>
            </a:fld>
            <a:endParaRPr lang="ta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ta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E25CE306-E091-48E9-A256-E9B594C26761}" type="slidenum">
              <a:rPr lang="ta-IN" smtClean="0"/>
              <a:t>‹#›</a:t>
            </a:fld>
            <a:endParaRPr lang="ta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INTRODUCTION</a:t>
            </a:r>
            <a:endParaRPr lang="ta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</a:t>
            </a:r>
            <a:r>
              <a:rPr lang="en-US"/>
              <a:t>Nitin Mogalapalli</a:t>
            </a:r>
            <a:endParaRPr lang="ta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PHP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PHP is a open source, interpreted and object-oriented scripting language i.e. executed at server side. It is used to develop web applications (an application i.e. executed at server side and generates dynamic page).</a:t>
            </a:r>
          </a:p>
          <a:p>
            <a:r>
              <a:rPr lang="en-US" dirty="0"/>
              <a:t>PHP is a server side scripting language.</a:t>
            </a:r>
          </a:p>
          <a:p>
            <a:r>
              <a:rPr lang="en-US" dirty="0"/>
              <a:t>PHP is an interpreted language, i.e. there is no need for compilation.</a:t>
            </a:r>
          </a:p>
          <a:p>
            <a:r>
              <a:rPr lang="en-US" dirty="0"/>
              <a:t>PHP is an object-oriented language.</a:t>
            </a:r>
          </a:p>
          <a:p>
            <a:r>
              <a:rPr lang="en-US" dirty="0"/>
              <a:t>PHP is an open-source scripting language.</a:t>
            </a:r>
          </a:p>
          <a:p>
            <a:r>
              <a:rPr lang="en-US" dirty="0"/>
              <a:t>PHP is simple and easy to learn language.</a:t>
            </a:r>
          </a:p>
          <a:p>
            <a:endParaRPr lang="ta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PHP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given many features of PHP.</a:t>
            </a:r>
          </a:p>
          <a:p>
            <a:r>
              <a:rPr lang="en-US" b="1" dirty="0"/>
              <a:t>Performance</a:t>
            </a:r>
          </a:p>
          <a:p>
            <a:r>
              <a:rPr lang="en-US" b="1" dirty="0"/>
              <a:t>Open Source Software</a:t>
            </a:r>
          </a:p>
          <a:p>
            <a:r>
              <a:rPr lang="en-US" b="1" dirty="0"/>
              <a:t>Platform Independent</a:t>
            </a:r>
          </a:p>
          <a:p>
            <a:r>
              <a:rPr lang="en-US" b="1" dirty="0"/>
              <a:t>Compatibility</a:t>
            </a:r>
          </a:p>
          <a:p>
            <a:r>
              <a:rPr lang="en-US" b="1" dirty="0"/>
              <a:t>Embedded</a:t>
            </a:r>
          </a:p>
          <a:p>
            <a:endParaRPr lang="en-US" dirty="0"/>
          </a:p>
          <a:p>
            <a:pPr>
              <a:buFont typeface="Wingdings" pitchFamily="2" charset="2"/>
              <a:buChar char="Ø"/>
            </a:pPr>
            <a:endParaRPr lang="ta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Script written in PHP executes much faster then those scripts written in other languages such as JSP &amp; ASP.</a:t>
            </a:r>
          </a:p>
          <a:p>
            <a:endParaRPr lang="ta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Source Software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PHP source code is free available on the web, you can developed all the version of PHP according to your requirement without paying any cost.</a:t>
            </a:r>
          </a:p>
          <a:p>
            <a:endParaRPr lang="ta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Independent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PHP are available for WINDOWS, MAC, LINUX &amp; UNIX operating system. A PHP application developed in one OS can be easily executed in other OS also.</a:t>
            </a:r>
          </a:p>
          <a:p>
            <a:endParaRPr lang="ta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Compatibility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PHP is compatible with almost all local servers used today like Apache, IIS etc.</a:t>
            </a:r>
          </a:p>
          <a:p>
            <a:endParaRPr lang="ta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PHP code can be easily embedded within HTML tags and script. </a:t>
            </a:r>
          </a:p>
          <a:p>
            <a:endParaRPr lang="ta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8</TotalTime>
  <Words>231</Words>
  <Application>Microsoft Office PowerPoint</Application>
  <PresentationFormat>On-screen Show (4:3)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Trebuchet MS</vt:lpstr>
      <vt:lpstr>Wingdings</vt:lpstr>
      <vt:lpstr>Wingdings 2</vt:lpstr>
      <vt:lpstr>Opulent</vt:lpstr>
      <vt:lpstr>PHP INTRODUCTION</vt:lpstr>
      <vt:lpstr>What is PHP</vt:lpstr>
      <vt:lpstr>PHP Features</vt:lpstr>
      <vt:lpstr>Performance</vt:lpstr>
      <vt:lpstr>Open Source Software</vt:lpstr>
      <vt:lpstr>Platform Independent</vt:lpstr>
      <vt:lpstr>Compatibility</vt:lpstr>
      <vt:lpstr>Embedded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INTRODUCTION</dc:title>
  <dc:creator>user</dc:creator>
  <cp:lastModifiedBy>Nitin Mogalapalli</cp:lastModifiedBy>
  <cp:revision>7</cp:revision>
  <dcterms:created xsi:type="dcterms:W3CDTF">2017-11-28T13:24:52Z</dcterms:created>
  <dcterms:modified xsi:type="dcterms:W3CDTF">2022-03-18T09:29:04Z</dcterms:modified>
</cp:coreProperties>
</file>