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6CC49B-2ED5-47C5-80CF-221630725B1E}" type="datetimeFigureOut">
              <a:rPr lang="en-US" smtClean="0"/>
              <a:pPr/>
              <a:t>1/30/2019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167E25-C6DA-4B23-BAFC-A60DCEE690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Python</a:t>
            </a:r>
            <a:r>
              <a:rPr lang="en-IN" dirty="0" smtClean="0"/>
              <a:t> is an object-oriented, high level language, interpreted, dynamic and multipurpose programming language.</a:t>
            </a:r>
          </a:p>
          <a:p>
            <a:r>
              <a:rPr lang="en-IN" dirty="0" smtClean="0"/>
              <a:t>Python is </a:t>
            </a:r>
            <a:r>
              <a:rPr lang="en-IN" i="1" dirty="0" smtClean="0"/>
              <a:t>easy to learn</a:t>
            </a:r>
            <a:r>
              <a:rPr lang="en-IN" dirty="0" smtClean="0"/>
              <a:t> yet powerful and versatile scripting language which makes it attractive for Application Development.</a:t>
            </a:r>
          </a:p>
          <a:p>
            <a:r>
              <a:rPr lang="en-IN" dirty="0" smtClean="0"/>
              <a:t>Python's syntax and </a:t>
            </a:r>
            <a:r>
              <a:rPr lang="en-IN" i="1" dirty="0" smtClean="0"/>
              <a:t>dynamic typing</a:t>
            </a:r>
            <a:r>
              <a:rPr lang="en-IN" dirty="0" smtClean="0"/>
              <a:t> with its interpreted nature, make it an ideal language for scripting and rapid application development in many areas.</a:t>
            </a:r>
          </a:p>
          <a:p>
            <a:r>
              <a:rPr lang="en-IN" dirty="0" smtClean="0"/>
              <a:t>Python supports </a:t>
            </a:r>
            <a:r>
              <a:rPr lang="en-IN" i="1" dirty="0" smtClean="0"/>
              <a:t>multiple programming pattern</a:t>
            </a:r>
            <a:r>
              <a:rPr lang="en-IN" dirty="0" smtClean="0"/>
              <a:t>, including object oriented programming, imperative and functional programming or procedural styles.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 smtClean="0"/>
              <a:t>What is Python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Python is not intended to work on special area such as web programming. That is why it is known as </a:t>
            </a:r>
            <a:r>
              <a:rPr lang="en-IN" i="1" dirty="0" smtClean="0"/>
              <a:t>multipurpose</a:t>
            </a:r>
            <a:r>
              <a:rPr lang="en-IN" dirty="0" smtClean="0"/>
              <a:t> because it can be used with web, enterprise, 3D CAD etc.</a:t>
            </a:r>
          </a:p>
          <a:p>
            <a:r>
              <a:rPr lang="en-IN" dirty="0" smtClean="0"/>
              <a:t>We don't need to use data types to declare variable because it is </a:t>
            </a:r>
            <a:r>
              <a:rPr lang="en-IN" i="1" dirty="0" smtClean="0"/>
              <a:t>dynamically typed</a:t>
            </a:r>
            <a:r>
              <a:rPr lang="en-IN" dirty="0" smtClean="0"/>
              <a:t> so we can write a=10 to declare an integer value in a variable.</a:t>
            </a:r>
          </a:p>
          <a:p>
            <a:r>
              <a:rPr lang="en-IN" dirty="0" smtClean="0"/>
              <a:t>Python makes the development and debugging </a:t>
            </a:r>
            <a:r>
              <a:rPr lang="en-IN" i="1" dirty="0" smtClean="0"/>
              <a:t>fast</a:t>
            </a:r>
            <a:r>
              <a:rPr lang="en-IN" dirty="0" smtClean="0"/>
              <a:t> because there is no compilation step included in python development and edit-test-debug cycle is very fast.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32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Introduction to Python</vt:lpstr>
      <vt:lpstr>What is Python</vt:lpstr>
      <vt:lpstr>Contd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intel</dc:creator>
  <cp:lastModifiedBy>SYSTEM 9</cp:lastModifiedBy>
  <cp:revision>3</cp:revision>
  <dcterms:created xsi:type="dcterms:W3CDTF">2017-05-14T15:39:52Z</dcterms:created>
  <dcterms:modified xsi:type="dcterms:W3CDTF">2019-01-30T11:54:28Z</dcterms:modified>
</cp:coreProperties>
</file>