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0B7928C-67E9-490A-85B3-5BEF9571E6F2}" type="datetimeFigureOut">
              <a:rPr lang="en-US" smtClean="0"/>
              <a:t>5/14/2017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B35749F-F07B-4261-9552-7F892EED238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B7928C-67E9-490A-85B3-5BEF9571E6F2}" type="datetimeFigureOut">
              <a:rPr lang="en-US" smtClean="0"/>
              <a:t>5/14/2017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35749F-F07B-4261-9552-7F892EED238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B7928C-67E9-490A-85B3-5BEF9571E6F2}" type="datetimeFigureOut">
              <a:rPr lang="en-US" smtClean="0"/>
              <a:t>5/14/2017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35749F-F07B-4261-9552-7F892EED238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B7928C-67E9-490A-85B3-5BEF9571E6F2}" type="datetimeFigureOut">
              <a:rPr lang="en-US" smtClean="0"/>
              <a:t>5/14/2017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35749F-F07B-4261-9552-7F892EED238B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B7928C-67E9-490A-85B3-5BEF9571E6F2}" type="datetimeFigureOut">
              <a:rPr lang="en-US" smtClean="0"/>
              <a:t>5/14/2017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35749F-F07B-4261-9552-7F892EED238B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B7928C-67E9-490A-85B3-5BEF9571E6F2}" type="datetimeFigureOut">
              <a:rPr lang="en-US" smtClean="0"/>
              <a:t>5/14/2017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35749F-F07B-4261-9552-7F892EED238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B7928C-67E9-490A-85B3-5BEF9571E6F2}" type="datetimeFigureOut">
              <a:rPr lang="en-US" smtClean="0"/>
              <a:t>5/14/2017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35749F-F07B-4261-9552-7F892EED238B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B7928C-67E9-490A-85B3-5BEF9571E6F2}" type="datetimeFigureOut">
              <a:rPr lang="en-US" smtClean="0"/>
              <a:t>5/14/2017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35749F-F07B-4261-9552-7F892EED238B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B7928C-67E9-490A-85B3-5BEF9571E6F2}" type="datetimeFigureOut">
              <a:rPr lang="en-US" smtClean="0"/>
              <a:t>5/14/2017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35749F-F07B-4261-9552-7F892EED238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0B7928C-67E9-490A-85B3-5BEF9571E6F2}" type="datetimeFigureOut">
              <a:rPr lang="en-US" smtClean="0"/>
              <a:t>5/14/2017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35749F-F07B-4261-9552-7F892EED238B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0B7928C-67E9-490A-85B3-5BEF9571E6F2}" type="datetimeFigureOut">
              <a:rPr lang="en-US" smtClean="0"/>
              <a:t>5/14/2017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B35749F-F07B-4261-9552-7F892EED238B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0B7928C-67E9-490A-85B3-5BEF9571E6F2}" type="datetimeFigureOut">
              <a:rPr lang="en-US" smtClean="0"/>
              <a:t>5/14/2017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B35749F-F07B-4261-9552-7F892EED238B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Python </a:t>
            </a:r>
            <a:r>
              <a:rPr lang="en-IN" dirty="0" smtClean="0"/>
              <a:t>Comments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S.R.Zameer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Python supports two types of comments:</a:t>
            </a:r>
          </a:p>
          <a:p>
            <a:pPr marL="624078" indent="-514350">
              <a:buAutoNum type="arabicParenR"/>
            </a:pPr>
            <a:r>
              <a:rPr lang="en-IN" b="1" dirty="0" smtClean="0"/>
              <a:t>Single </a:t>
            </a:r>
            <a:r>
              <a:rPr lang="en-IN" b="1" dirty="0" smtClean="0"/>
              <a:t>lined </a:t>
            </a:r>
            <a:r>
              <a:rPr lang="en-IN" b="1" dirty="0" smtClean="0"/>
              <a:t>comment</a:t>
            </a:r>
          </a:p>
          <a:p>
            <a:pPr marL="624078" indent="-514350">
              <a:buAutoNum type="arabicParenR"/>
            </a:pPr>
            <a:r>
              <a:rPr lang="en-IN" b="1" dirty="0" smtClean="0"/>
              <a:t>Multi lined </a:t>
            </a:r>
            <a:r>
              <a:rPr lang="en-IN" b="1" dirty="0" smtClean="0"/>
              <a:t>Comment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dirty="0" smtClean="0"/>
              <a:t>Python </a:t>
            </a:r>
            <a:r>
              <a:rPr lang="en-IN" b="0" dirty="0" smtClean="0"/>
              <a:t>Comments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case user wants to specify a single line comment, then comment must start with </a:t>
            </a:r>
            <a:r>
              <a:rPr lang="en-IN" dirty="0" smtClean="0"/>
              <a:t>?#?</a:t>
            </a:r>
            <a:endParaRPr lang="en-IN" b="1" dirty="0" smtClean="0"/>
          </a:p>
          <a:p>
            <a:pPr>
              <a:buNone/>
            </a:pPr>
            <a:endParaRPr lang="en-IN" b="1" dirty="0" smtClean="0"/>
          </a:p>
          <a:p>
            <a:pPr>
              <a:buNone/>
            </a:pPr>
            <a:r>
              <a:rPr lang="en-IN" b="1" dirty="0" err="1" smtClean="0"/>
              <a:t>Eg</a:t>
            </a:r>
            <a:r>
              <a:rPr lang="en-IN" b="1" dirty="0" smtClean="0"/>
              <a:t>: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# This is single line comment.  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1) Single lined comment: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Multi lined comment can be given inside triple quotes.</a:t>
            </a:r>
          </a:p>
          <a:p>
            <a:pPr>
              <a:buNone/>
            </a:pPr>
            <a:r>
              <a:rPr lang="en-IN" b="1" dirty="0" err="1" smtClean="0"/>
              <a:t>eg</a:t>
            </a:r>
            <a:r>
              <a:rPr lang="en-IN" b="1" dirty="0" smtClean="0"/>
              <a:t>: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''''' This </a:t>
            </a:r>
          </a:p>
          <a:p>
            <a:pPr>
              <a:buNone/>
            </a:pPr>
            <a:r>
              <a:rPr lang="en-IN" dirty="0" smtClean="0"/>
              <a:t>	  Is</a:t>
            </a:r>
            <a:r>
              <a:rPr lang="en-IN" dirty="0" smtClean="0"/>
              <a:t> </a:t>
            </a:r>
          </a:p>
          <a:p>
            <a:pPr>
              <a:buNone/>
            </a:pPr>
            <a:r>
              <a:rPr lang="en-IN" dirty="0" smtClean="0"/>
              <a:t>    </a:t>
            </a:r>
            <a:r>
              <a:rPr lang="en-IN" dirty="0" err="1" smtClean="0"/>
              <a:t>Multipline</a:t>
            </a:r>
            <a:r>
              <a:rPr lang="en-IN" dirty="0" smtClean="0"/>
              <a:t> comment'''  </a:t>
            </a:r>
          </a:p>
          <a:p>
            <a:pPr>
              <a:buNone/>
            </a:pPr>
            <a:endParaRPr lang="en-IN" b="1" dirty="0" smtClean="0"/>
          </a:p>
          <a:p>
            <a:pPr>
              <a:buNone/>
            </a:pPr>
            <a:r>
              <a:rPr lang="en-IN" b="1" dirty="0" err="1" smtClean="0"/>
              <a:t>eg</a:t>
            </a:r>
            <a:r>
              <a:rPr lang="en-IN" b="1" dirty="0" smtClean="0"/>
              <a:t>: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#single line comment  </a:t>
            </a:r>
          </a:p>
          <a:p>
            <a:pPr>
              <a:buNone/>
            </a:pPr>
            <a:r>
              <a:rPr lang="en-IN" b="1" dirty="0" smtClean="0"/>
              <a:t>print</a:t>
            </a:r>
            <a:r>
              <a:rPr lang="en-IN" dirty="0" smtClean="0"/>
              <a:t> "Hello Python"  </a:t>
            </a:r>
          </a:p>
          <a:p>
            <a:pPr>
              <a:buNone/>
            </a:pPr>
            <a:r>
              <a:rPr lang="en-IN" dirty="0" smtClean="0"/>
              <a:t>'''''This is </a:t>
            </a:r>
          </a:p>
          <a:p>
            <a:pPr>
              <a:buNone/>
            </a:pPr>
            <a:r>
              <a:rPr lang="en-IN" dirty="0" smtClean="0"/>
              <a:t>multiline comment'''  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2) Multi lined Comment: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</TotalTime>
  <Words>65</Words>
  <Application>Microsoft Office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Concourse</vt:lpstr>
      <vt:lpstr>Python Comments</vt:lpstr>
      <vt:lpstr>Python Comments</vt:lpstr>
      <vt:lpstr>1) Single lined comment:</vt:lpstr>
      <vt:lpstr>2) Multi lined Comment: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Comments</dc:title>
  <dc:creator>intel</dc:creator>
  <cp:lastModifiedBy>intel</cp:lastModifiedBy>
  <cp:revision>2</cp:revision>
  <dcterms:created xsi:type="dcterms:W3CDTF">2017-05-14T16:41:28Z</dcterms:created>
  <dcterms:modified xsi:type="dcterms:W3CDTF">2017-05-14T16:46:24Z</dcterms:modified>
</cp:coreProperties>
</file>