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F3AB50-B544-4E5B-8C30-0E2E3D9806C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E697A6-6D40-49EE-91F0-3037AD69DF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F3AB50-B544-4E5B-8C30-0E2E3D9806C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E697A6-6D40-49EE-91F0-3037AD69DF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F3AB50-B544-4E5B-8C30-0E2E3D9806C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E697A6-6D40-49EE-91F0-3037AD69DF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F3AB50-B544-4E5B-8C30-0E2E3D9806C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E697A6-6D40-49EE-91F0-3037AD69DF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F3AB50-B544-4E5B-8C30-0E2E3D9806C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E697A6-6D40-49EE-91F0-3037AD69DF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F3AB50-B544-4E5B-8C30-0E2E3D9806C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E697A6-6D40-49EE-91F0-3037AD69DF8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F3AB50-B544-4E5B-8C30-0E2E3D9806C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E697A6-6D40-49EE-91F0-3037AD69DF8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F3AB50-B544-4E5B-8C30-0E2E3D9806C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E697A6-6D40-49EE-91F0-3037AD69DF8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F3AB50-B544-4E5B-8C30-0E2E3D9806C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E697A6-6D40-49EE-91F0-3037AD69DF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F3AB50-B544-4E5B-8C30-0E2E3D9806C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E697A6-6D40-49EE-91F0-3037AD69DF8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F3AB50-B544-4E5B-8C30-0E2E3D9806C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E697A6-6D40-49EE-91F0-3037AD69DF8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F3AB50-B544-4E5B-8C30-0E2E3D9806CF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E697A6-6D40-49EE-91F0-3037AD69DF8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</a:t>
            </a:r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Graphical </a:t>
            </a:r>
            <a:r>
              <a:rPr lang="en-IN" dirty="0" smtClean="0"/>
              <a:t>user interfaces can be developed using Python.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9) GUI Programming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</a:t>
            </a:r>
            <a:r>
              <a:rPr lang="en-IN" dirty="0" smtClean="0"/>
              <a:t>can be easily integrated with languages like C, C++, JAVA etc.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10) Integrated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is easy to very easy to use and high level language. Thus it is programmer-friendly language.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1) Easy to Use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language is more expressive. The sense of expressive is the code is easily understandable.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2) Expressive Language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is an interpreted language i.e. interpreter executes the code line by line at a time. This makes debugging easy and thus suitable for beginners.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3) Interpreted Language</a:t>
            </a:r>
            <a:r>
              <a:rPr lang="en-IN" b="0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can run equally on different platforms such as Windows, Linux, Unix , Macintosh etc. Thus, Python is a portable language.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4) Cross-platform language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</a:t>
            </a:r>
            <a:r>
              <a:rPr lang="en-IN" dirty="0" smtClean="0"/>
              <a:t>language is freely available(www.python.org).The source-code is also available. Therefore it is open source.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5) Free and Open Source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</a:t>
            </a:r>
            <a:r>
              <a:rPr lang="en-IN" dirty="0" smtClean="0"/>
              <a:t>supports object oriented language. Concept of classes and objects comes into existence</a:t>
            </a:r>
            <a:r>
              <a:rPr lang="en-IN" dirty="0" smtClean="0"/>
              <a:t>.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6) Object-Oriented language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</a:t>
            </a:r>
            <a:r>
              <a:rPr lang="en-IN" dirty="0" smtClean="0"/>
              <a:t>implies that other languages such as C/C++ can be used to compile the code and thus it can be used further in your python code.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7) Extensible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</a:t>
            </a:r>
            <a:r>
              <a:rPr lang="en-IN" dirty="0" smtClean="0"/>
              <a:t>has a large and broad library.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8) Large Standard Library</a:t>
            </a:r>
            <a:r>
              <a:rPr lang="en-IN" dirty="0" smtClean="0"/>
              <a:t>: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240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Python Features</vt:lpstr>
      <vt:lpstr>1) Easy to Use:</vt:lpstr>
      <vt:lpstr>2) Expressive Language:</vt:lpstr>
      <vt:lpstr>3) Interpreted Language:</vt:lpstr>
      <vt:lpstr>4) Cross-platform language:</vt:lpstr>
      <vt:lpstr>5) Free and Open Source:</vt:lpstr>
      <vt:lpstr>6) Object-Oriented language:</vt:lpstr>
      <vt:lpstr>7) Extensible:</vt:lpstr>
      <vt:lpstr>8) Large Standard Library:</vt:lpstr>
      <vt:lpstr>9) GUI Programming:</vt:lpstr>
      <vt:lpstr>10) Integrated: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Features</dc:title>
  <dc:creator>intel</dc:creator>
  <cp:lastModifiedBy>intel</cp:lastModifiedBy>
  <cp:revision>1</cp:revision>
  <dcterms:created xsi:type="dcterms:W3CDTF">2017-05-14T15:42:19Z</dcterms:created>
  <dcterms:modified xsi:type="dcterms:W3CDTF">2017-05-14T15:48:22Z</dcterms:modified>
</cp:coreProperties>
</file>