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F609E6-DC54-4E72-9D9C-496C6853A1DA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F339D0-258F-4FC5-8D25-FEE7920032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609E6-DC54-4E72-9D9C-496C6853A1DA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F339D0-258F-4FC5-8D25-FEE7920032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609E6-DC54-4E72-9D9C-496C6853A1DA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F339D0-258F-4FC5-8D25-FEE7920032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609E6-DC54-4E72-9D9C-496C6853A1DA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F339D0-258F-4FC5-8D25-FEE7920032B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609E6-DC54-4E72-9D9C-496C6853A1DA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F339D0-258F-4FC5-8D25-FEE7920032B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609E6-DC54-4E72-9D9C-496C6853A1DA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F339D0-258F-4FC5-8D25-FEE7920032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609E6-DC54-4E72-9D9C-496C6853A1DA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F339D0-258F-4FC5-8D25-FEE7920032B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609E6-DC54-4E72-9D9C-496C6853A1DA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F339D0-258F-4FC5-8D25-FEE7920032B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F609E6-DC54-4E72-9D9C-496C6853A1DA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F339D0-258F-4FC5-8D25-FEE7920032B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F609E6-DC54-4E72-9D9C-496C6853A1DA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F339D0-258F-4FC5-8D25-FEE7920032B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F609E6-DC54-4E72-9D9C-496C6853A1DA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F339D0-258F-4FC5-8D25-FEE7920032BF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F609E6-DC54-4E72-9D9C-496C6853A1DA}" type="datetimeFigureOut">
              <a:rPr lang="en-US" smtClean="0"/>
              <a:t>5/14/2017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4F339D0-258F-4FC5-8D25-FEE7920032B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</a:t>
            </a:r>
            <a:r>
              <a:rPr lang="en-IN" dirty="0" smtClean="0"/>
              <a:t>Version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programming language is being updated regularly with new features and support. There are a lot of updation in python versions, started from 1994 to current date.</a:t>
            </a:r>
          </a:p>
          <a:p>
            <a:r>
              <a:rPr lang="en-IN" dirty="0" smtClean="0"/>
              <a:t>A list of python versions with its released date is given below.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Python </a:t>
            </a:r>
            <a:r>
              <a:rPr lang="en-IN" b="0" dirty="0" smtClean="0"/>
              <a:t>Version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65735"/>
          <a:ext cx="8229600" cy="4556768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277178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</a:rPr>
                        <a:t>Python Version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30E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</a:rPr>
                        <a:t>Released Date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30E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9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1.0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January 1994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1.5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December 31, 1997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1.6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September 5, 2000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2.0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October 16, 2000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2.1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April 17, 2001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2.2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December 21, 2001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2.3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July 29, 2003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2.4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November 30, 2004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2.5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September 19, 2006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2.6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October 1, 2008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2.7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July 3, 2010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3.0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December 3, 2008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3.1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June 27, 2009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3.2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February 20, 2011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>
                          <a:solidFill>
                            <a:srgbClr val="000000"/>
                          </a:solidFill>
                          <a:latin typeface="verdana"/>
                        </a:rPr>
                        <a:t>Python 3.3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0" i="0" dirty="0">
                          <a:solidFill>
                            <a:srgbClr val="000000"/>
                          </a:solidFill>
                          <a:latin typeface="verdana"/>
                        </a:rPr>
                        <a:t>September 29, 2012</a:t>
                      </a:r>
                    </a:p>
                  </a:txBody>
                  <a:tcPr marL="35719" marR="35719" marT="35719" marB="3571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144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Python Version</vt:lpstr>
      <vt:lpstr>Python Version</vt:lpstr>
      <vt:lpstr>Python Version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Version</dc:title>
  <dc:creator>intel</dc:creator>
  <cp:lastModifiedBy>intel</cp:lastModifiedBy>
  <cp:revision>1</cp:revision>
  <dcterms:created xsi:type="dcterms:W3CDTF">2017-05-14T15:49:52Z</dcterms:created>
  <dcterms:modified xsi:type="dcterms:W3CDTF">2017-05-14T15:51:49Z</dcterms:modified>
</cp:coreProperties>
</file>