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C3BBB2-F8A9-4AAC-A457-71292FE3E21C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C98CF5-A992-4E41-9999-7A0834D966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/>
              <a:t>can be used to develop console based applications. For example: </a:t>
            </a:r>
            <a:r>
              <a:rPr lang="en-IN" b="1" dirty="0"/>
              <a:t>IPython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1) Console Based Application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 smtClean="0"/>
              <a:t>proves handy in multimedia section. Some of real applications are: </a:t>
            </a:r>
            <a:r>
              <a:rPr lang="en-IN" dirty="0" err="1" smtClean="0"/>
              <a:t>TimPlayer</a:t>
            </a:r>
            <a:r>
              <a:rPr lang="en-IN" dirty="0" smtClean="0"/>
              <a:t>, </a:t>
            </a:r>
            <a:r>
              <a:rPr lang="en-IN" dirty="0" err="1" smtClean="0"/>
              <a:t>cplay</a:t>
            </a:r>
            <a:r>
              <a:rPr lang="en-IN" dirty="0" smtClean="0"/>
              <a:t>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2) Audio or Video based </a:t>
            </a:r>
            <a:r>
              <a:rPr lang="en-IN" dirty="0" smtClean="0"/>
              <a:t>Applications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Fandango </a:t>
            </a:r>
            <a:r>
              <a:rPr lang="en-IN" dirty="0" smtClean="0"/>
              <a:t>is a real application which provides full features of CAD.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3) 3D CAD </a:t>
            </a:r>
            <a:r>
              <a:rPr lang="en-IN" dirty="0" smtClean="0"/>
              <a:t>Applications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 smtClean="0"/>
              <a:t>can also be used to develop web based application. Some important developments are: </a:t>
            </a:r>
            <a:r>
              <a:rPr lang="en-IN" dirty="0" err="1" smtClean="0"/>
              <a:t>PythonWikiEngines</a:t>
            </a:r>
            <a:r>
              <a:rPr lang="en-IN" dirty="0" smtClean="0"/>
              <a:t>, </a:t>
            </a:r>
            <a:r>
              <a:rPr lang="en-IN" dirty="0" err="1" smtClean="0"/>
              <a:t>Pocoo</a:t>
            </a:r>
            <a:r>
              <a:rPr lang="en-IN" dirty="0" smtClean="0"/>
              <a:t>, </a:t>
            </a:r>
            <a:r>
              <a:rPr lang="en-IN" dirty="0" err="1" smtClean="0"/>
              <a:t>PythonBlogSoftware</a:t>
            </a:r>
            <a:r>
              <a:rPr lang="en-IN" dirty="0" smtClean="0"/>
              <a:t>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4) Web </a:t>
            </a:r>
            <a:r>
              <a:rPr lang="en-IN" dirty="0" smtClean="0"/>
              <a:t>Applications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 smtClean="0"/>
              <a:t>can be used to create applications which can be used within an Enterprise or an Organization. Some real time applications are: </a:t>
            </a:r>
            <a:r>
              <a:rPr lang="en-IN" dirty="0" err="1" smtClean="0"/>
              <a:t>OpenErp</a:t>
            </a:r>
            <a:r>
              <a:rPr lang="en-IN" dirty="0" smtClean="0"/>
              <a:t>, </a:t>
            </a:r>
            <a:r>
              <a:rPr lang="en-IN" dirty="0" err="1" smtClean="0"/>
              <a:t>Tryton</a:t>
            </a:r>
            <a:r>
              <a:rPr lang="en-IN" dirty="0" smtClean="0"/>
              <a:t>, </a:t>
            </a:r>
            <a:r>
              <a:rPr lang="en-IN" dirty="0" err="1" smtClean="0"/>
              <a:t>Picalo</a:t>
            </a:r>
            <a:r>
              <a:rPr lang="en-IN" dirty="0" smtClean="0"/>
              <a:t>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5) Enterprise </a:t>
            </a:r>
            <a:r>
              <a:rPr lang="en-IN" dirty="0" smtClean="0"/>
              <a:t>Applications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smtClean="0"/>
              <a:t>Python several application can be developed for image. Applications developed are: </a:t>
            </a:r>
            <a:r>
              <a:rPr lang="en-IN" dirty="0" err="1" smtClean="0"/>
              <a:t>VPython</a:t>
            </a:r>
            <a:r>
              <a:rPr lang="en-IN" dirty="0" smtClean="0"/>
              <a:t>, Gogh, </a:t>
            </a:r>
            <a:r>
              <a:rPr lang="en-IN" dirty="0" err="1" smtClean="0"/>
              <a:t>imgSeek</a:t>
            </a:r>
            <a:r>
              <a:rPr lang="en-IN" dirty="0" smtClean="0"/>
              <a:t>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6) Applications for </a:t>
            </a:r>
            <a:r>
              <a:rPr lang="en-IN" dirty="0" smtClean="0"/>
              <a:t>Images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153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Python Applications</vt:lpstr>
      <vt:lpstr>1) Console Based Application</vt:lpstr>
      <vt:lpstr>2) Audio or Video based Applications</vt:lpstr>
      <vt:lpstr>3) 3D CAD Applications</vt:lpstr>
      <vt:lpstr>4) Web Applications</vt:lpstr>
      <vt:lpstr>5) Enterprise Applications</vt:lpstr>
      <vt:lpstr>6) Applications for Images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Applications</dc:title>
  <dc:creator>intel</dc:creator>
  <cp:lastModifiedBy>intel</cp:lastModifiedBy>
  <cp:revision>1</cp:revision>
  <dcterms:created xsi:type="dcterms:W3CDTF">2017-05-14T15:52:06Z</dcterms:created>
  <dcterms:modified xsi:type="dcterms:W3CDTF">2017-05-14T15:55:22Z</dcterms:modified>
</cp:coreProperties>
</file>