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F3262E-7FFA-4779-AA0B-957E66BEE9AD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A96B3D-F997-45FB-9F98-AF05A6D3C5E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Install, Path, Example Program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 smtClean="0"/>
              <a:t>install Python, firstly download the Python distribution from </a:t>
            </a:r>
            <a:r>
              <a:rPr lang="en-IN" dirty="0" smtClean="0">
                <a:hlinkClick r:id="rId2"/>
              </a:rPr>
              <a:t>www.python.org/download</a:t>
            </a:r>
            <a:r>
              <a:rPr lang="en-IN" dirty="0" smtClean="0"/>
              <a:t>.</a:t>
            </a:r>
          </a:p>
          <a:p>
            <a:r>
              <a:rPr lang="en-IN" dirty="0" smtClean="0"/>
              <a:t>Having downloaded the Python distribution now execute it. Double click on the downloaded software. </a:t>
            </a:r>
            <a:endParaRPr lang="en-IN" dirty="0" smtClean="0"/>
          </a:p>
          <a:p>
            <a:r>
              <a:rPr lang="en-US" dirty="0" smtClean="0"/>
              <a:t>Install into pc.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INSTALL </a:t>
            </a:r>
            <a:r>
              <a:rPr lang="en-IN" dirty="0" smtClean="0"/>
              <a:t>PYTHON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Before starting working with Python, a specific path is to set.</a:t>
            </a:r>
          </a:p>
          <a:p>
            <a:r>
              <a:rPr lang="en-IN" dirty="0" smtClean="0"/>
              <a:t>Your Python program and executable code can reside in any directory of your system, therefore Operating System provides a specific search path that index the directories Operating System should search for executable code.</a:t>
            </a:r>
          </a:p>
          <a:p>
            <a:r>
              <a:rPr lang="en-IN" dirty="0" smtClean="0"/>
              <a:t>The Path is set in the Environment Variable of My Computer properties:</a:t>
            </a:r>
          </a:p>
          <a:p>
            <a:endParaRPr lang="en-IN" dirty="0" smtClean="0"/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SETTING PATH IN </a:t>
            </a:r>
            <a:r>
              <a:rPr lang="en-IN" b="0" dirty="0" smtClean="0"/>
              <a:t>PYTHON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Right </a:t>
            </a:r>
            <a:r>
              <a:rPr lang="en-IN" dirty="0" smtClean="0"/>
              <a:t>click on My Computer -&gt;Properties -&gt;Advanced System setting -&gt;Environment Variable -&gt;New</a:t>
            </a:r>
          </a:p>
          <a:p>
            <a:r>
              <a:rPr lang="en-IN" dirty="0" smtClean="0"/>
              <a:t>In Variable name write path and in Variable value copy path up to C://Python(i.e., path where Python is installed). Click Ok -&gt;Ok.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set path follow the steps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</a:t>
            </a:r>
            <a:r>
              <a:rPr lang="en-IN" dirty="0" smtClean="0"/>
              <a:t>. Right click on My Computer and click on properties.</a:t>
            </a:r>
          </a:p>
          <a:p>
            <a:r>
              <a:rPr lang="en-IN" dirty="0" smtClean="0"/>
              <a:t>2. Click on Advanced System settings</a:t>
            </a:r>
          </a:p>
          <a:p>
            <a:r>
              <a:rPr lang="en-IN" dirty="0" smtClean="0"/>
              <a:t>3. Click on Environment Variable tab.</a:t>
            </a:r>
          </a:p>
          <a:p>
            <a:r>
              <a:rPr lang="en-IN" dirty="0" smtClean="0"/>
              <a:t>4. Click on new tab of user variables.</a:t>
            </a:r>
          </a:p>
          <a:p>
            <a:r>
              <a:rPr lang="en-IN" dirty="0" smtClean="0"/>
              <a:t>5. Write path in variable name</a:t>
            </a:r>
          </a:p>
          <a:p>
            <a:r>
              <a:rPr lang="en-IN" dirty="0" smtClean="0"/>
              <a:t>6. Copy the path of Python folder</a:t>
            </a:r>
          </a:p>
          <a:p>
            <a:r>
              <a:rPr lang="en-IN" dirty="0" smtClean="0"/>
              <a:t>7. Paste path of Python in variable value.</a:t>
            </a:r>
          </a:p>
          <a:p>
            <a:r>
              <a:rPr lang="en-IN" dirty="0" smtClean="0"/>
              <a:t>8. Click on Ok button</a:t>
            </a:r>
          </a:p>
          <a:p>
            <a:r>
              <a:rPr lang="en-IN" dirty="0" smtClean="0"/>
              <a:t> Again Click on Ok button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Path will be set for executing Python programs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</a:t>
            </a:r>
            <a:r>
              <a:rPr lang="en-IN" dirty="0" smtClean="0"/>
              <a:t>code is simple and easy to run. Here is a simple Python code that will print "Welcome to Python".</a:t>
            </a:r>
          </a:p>
          <a:p>
            <a:r>
              <a:rPr lang="en-IN" dirty="0" smtClean="0"/>
              <a:t>A simple python example is given below.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&gt;&gt;&gt;</a:t>
            </a:r>
            <a:r>
              <a:rPr lang="en-IN" dirty="0" smtClean="0"/>
              <a:t> a="Welcome To Python"  </a:t>
            </a:r>
          </a:p>
          <a:p>
            <a:pPr>
              <a:buNone/>
            </a:pPr>
            <a:r>
              <a:rPr lang="en-IN" dirty="0" smtClean="0"/>
              <a:t>&gt;&gt;&gt; </a:t>
            </a:r>
            <a:r>
              <a:rPr lang="en-IN" b="1" dirty="0" smtClean="0"/>
              <a:t>print</a:t>
            </a:r>
            <a:r>
              <a:rPr lang="en-IN" smtClean="0"/>
              <a:t> </a:t>
            </a:r>
            <a:r>
              <a:rPr lang="en-IN" smtClean="0"/>
              <a:t>a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Welcome To Python  </a:t>
            </a:r>
          </a:p>
          <a:p>
            <a:pPr>
              <a:buNone/>
            </a:pPr>
            <a:r>
              <a:rPr lang="en-IN" dirty="0" smtClean="0"/>
              <a:t>&gt;&gt;&gt;  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272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Install, Path, Example Program</vt:lpstr>
      <vt:lpstr>HOW TO INSTALL PYTHON</vt:lpstr>
      <vt:lpstr>SETTING PATH IN PYTHON</vt:lpstr>
      <vt:lpstr>To set path follow the steps:</vt:lpstr>
      <vt:lpstr>Path will be set for executing Python programs.</vt:lpstr>
      <vt:lpstr>Python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Install, Path, Example Program</dc:title>
  <dc:creator>intel</dc:creator>
  <cp:lastModifiedBy>intel</cp:lastModifiedBy>
  <cp:revision>2</cp:revision>
  <dcterms:created xsi:type="dcterms:W3CDTF">2017-05-14T15:56:57Z</dcterms:created>
  <dcterms:modified xsi:type="dcterms:W3CDTF">2017-05-14T16:03:34Z</dcterms:modified>
</cp:coreProperties>
</file>