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25989F-7154-4A91-BDF6-D42E2D81AF8D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29E42F-EFC7-48C8-8145-2C3416EFBC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25989F-7154-4A91-BDF6-D42E2D81AF8D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29E42F-EFC7-48C8-8145-2C3416EFBC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25989F-7154-4A91-BDF6-D42E2D81AF8D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29E42F-EFC7-48C8-8145-2C3416EFBC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25989F-7154-4A91-BDF6-D42E2D81AF8D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29E42F-EFC7-48C8-8145-2C3416EFBC6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25989F-7154-4A91-BDF6-D42E2D81AF8D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29E42F-EFC7-48C8-8145-2C3416EFBC6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25989F-7154-4A91-BDF6-D42E2D81AF8D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29E42F-EFC7-48C8-8145-2C3416EFBC6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25989F-7154-4A91-BDF6-D42E2D81AF8D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29E42F-EFC7-48C8-8145-2C3416EFBC6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25989F-7154-4A91-BDF6-D42E2D81AF8D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29E42F-EFC7-48C8-8145-2C3416EFBC6A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25989F-7154-4A91-BDF6-D42E2D81AF8D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29E42F-EFC7-48C8-8145-2C3416EFBC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525989F-7154-4A91-BDF6-D42E2D81AF8D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29E42F-EFC7-48C8-8145-2C3416EFBC6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525989F-7154-4A91-BDF6-D42E2D81AF8D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29E42F-EFC7-48C8-8145-2C3416EFBC6A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525989F-7154-4A91-BDF6-D42E2D81AF8D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629E42F-EFC7-48C8-8145-2C3416EFBC6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 </a:t>
            </a:r>
            <a:r>
              <a:rPr lang="en-IN" dirty="0" smtClean="0"/>
              <a:t>Variables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Variable is a name of the memory location where data is stored. Once a variable is stored that means a space is allocated in memory.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 smtClean="0"/>
              <a:t>Python </a:t>
            </a:r>
            <a:r>
              <a:rPr lang="en-IN" b="0" dirty="0" smtClean="0"/>
              <a:t>Variables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</a:t>
            </a:r>
            <a:r>
              <a:rPr lang="en-IN" dirty="0" smtClean="0"/>
              <a:t>need not to declare explicitly variable in Python. When we assign any value to the variable that variable is declared automatically.</a:t>
            </a:r>
          </a:p>
          <a:p>
            <a:r>
              <a:rPr lang="en-IN" dirty="0" smtClean="0"/>
              <a:t>The assignment is done using the equal (=) operator.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Assigning values to Variable</a:t>
            </a:r>
            <a:r>
              <a:rPr lang="en-IN" dirty="0" smtClean="0"/>
              <a:t>: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a=10</a:t>
            </a:r>
          </a:p>
          <a:p>
            <a:pPr>
              <a:buNone/>
            </a:pPr>
            <a:r>
              <a:rPr lang="en-US" dirty="0" smtClean="0"/>
              <a:t>n</a:t>
            </a:r>
            <a:r>
              <a:rPr lang="en-US" dirty="0" smtClean="0"/>
              <a:t>ame =‘</a:t>
            </a:r>
            <a:r>
              <a:rPr lang="en-US" dirty="0" err="1" smtClean="0"/>
              <a:t>zameer</a:t>
            </a:r>
            <a:r>
              <a:rPr lang="en-US" dirty="0" smtClean="0"/>
              <a:t>’</a:t>
            </a:r>
          </a:p>
          <a:p>
            <a:pPr>
              <a:buNone/>
            </a:pPr>
            <a:r>
              <a:rPr lang="en-US" dirty="0" smtClean="0"/>
              <a:t>salary =20000</a:t>
            </a:r>
          </a:p>
          <a:p>
            <a:pPr>
              <a:buNone/>
            </a:pPr>
            <a:r>
              <a:rPr lang="en-US" dirty="0" smtClean="0"/>
              <a:t>print a</a:t>
            </a:r>
          </a:p>
          <a:p>
            <a:pPr>
              <a:buNone/>
            </a:pPr>
            <a:r>
              <a:rPr lang="en-US" dirty="0" smtClean="0"/>
              <a:t>print name</a:t>
            </a:r>
          </a:p>
          <a:p>
            <a:pPr>
              <a:buNone/>
            </a:pPr>
            <a:r>
              <a:rPr lang="en-US" dirty="0" smtClean="0"/>
              <a:t>print salary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IN" b="1" dirty="0" smtClean="0"/>
              <a:t>Output: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&gt;&gt;&gt;   </a:t>
            </a:r>
          </a:p>
          <a:p>
            <a:pPr>
              <a:buNone/>
            </a:pPr>
            <a:r>
              <a:rPr lang="en-IN" dirty="0" smtClean="0"/>
              <a:t>10  </a:t>
            </a:r>
          </a:p>
          <a:p>
            <a:pPr>
              <a:buNone/>
            </a:pPr>
            <a:r>
              <a:rPr lang="en-IN" dirty="0" err="1" smtClean="0"/>
              <a:t>zameer</a:t>
            </a:r>
            <a:r>
              <a:rPr lang="en-IN" dirty="0" smtClean="0"/>
              <a:t> </a:t>
            </a:r>
          </a:p>
          <a:p>
            <a:pPr>
              <a:buNone/>
            </a:pPr>
            <a:r>
              <a:rPr lang="en-IN" dirty="0" smtClean="0"/>
              <a:t>20000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dirty="0" smtClean="0"/>
              <a:t>&gt;&gt;&gt;  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Multiple </a:t>
            </a:r>
            <a:r>
              <a:rPr lang="en-IN" dirty="0" smtClean="0"/>
              <a:t>assignment can be done in Python at a time.</a:t>
            </a:r>
          </a:p>
          <a:p>
            <a:r>
              <a:rPr lang="en-IN" dirty="0" smtClean="0"/>
              <a:t>There are two ways to assign values in Python:</a:t>
            </a:r>
          </a:p>
          <a:p>
            <a:pPr>
              <a:buNone/>
            </a:pPr>
            <a:r>
              <a:rPr lang="en-IN" b="1" dirty="0" smtClean="0"/>
              <a:t>1. Assigning single value to multiple </a:t>
            </a:r>
            <a:r>
              <a:rPr lang="en-IN" b="1" dirty="0" smtClean="0"/>
              <a:t>variables</a:t>
            </a:r>
          </a:p>
          <a:p>
            <a:pPr>
              <a:buNone/>
            </a:pPr>
            <a:r>
              <a:rPr lang="en-IN" b="1" dirty="0" smtClean="0"/>
              <a:t>2.Assigning multiple values to multiple variables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Multiple Assignment</a:t>
            </a:r>
            <a:r>
              <a:rPr lang="en-IN" dirty="0" smtClean="0"/>
              <a:t>: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 err="1" smtClean="0"/>
              <a:t>Eg</a:t>
            </a:r>
            <a:r>
              <a:rPr lang="en-IN" b="1" dirty="0" smtClean="0"/>
              <a:t>: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x=y=z=50  </a:t>
            </a:r>
          </a:p>
          <a:p>
            <a:pPr>
              <a:buNone/>
            </a:pPr>
            <a:r>
              <a:rPr lang="en-IN" b="1" dirty="0" smtClean="0"/>
              <a:t>print</a:t>
            </a:r>
            <a:r>
              <a:rPr lang="en-IN" dirty="0" smtClean="0"/>
              <a:t> x  </a:t>
            </a:r>
          </a:p>
          <a:p>
            <a:pPr>
              <a:buNone/>
            </a:pPr>
            <a:r>
              <a:rPr lang="en-IN" b="1" dirty="0" smtClean="0"/>
              <a:t>print</a:t>
            </a:r>
            <a:r>
              <a:rPr lang="en-IN" dirty="0" smtClean="0"/>
              <a:t> y  </a:t>
            </a:r>
          </a:p>
          <a:p>
            <a:pPr>
              <a:buNone/>
            </a:pPr>
            <a:r>
              <a:rPr lang="en-IN" b="1" dirty="0" smtClean="0"/>
              <a:t>print</a:t>
            </a:r>
            <a:r>
              <a:rPr lang="en-IN" dirty="0" smtClean="0"/>
              <a:t> z  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b="1" dirty="0" smtClean="0"/>
              <a:t>Output</a:t>
            </a:r>
            <a:r>
              <a:rPr lang="en-IN" b="1" dirty="0" smtClean="0"/>
              <a:t>:</a:t>
            </a:r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&gt;&gt;&gt;</a:t>
            </a:r>
            <a:r>
              <a:rPr lang="en-IN" dirty="0" smtClean="0"/>
              <a:t>   </a:t>
            </a:r>
          </a:p>
          <a:p>
            <a:pPr>
              <a:buNone/>
            </a:pPr>
            <a:r>
              <a:rPr lang="en-IN" dirty="0" smtClean="0"/>
              <a:t>50  </a:t>
            </a:r>
          </a:p>
          <a:p>
            <a:pPr>
              <a:buNone/>
            </a:pPr>
            <a:r>
              <a:rPr lang="en-IN" dirty="0" smtClean="0"/>
              <a:t>50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dirty="0" smtClean="0"/>
              <a:t>50  </a:t>
            </a:r>
          </a:p>
          <a:p>
            <a:pPr>
              <a:buNone/>
            </a:pPr>
            <a:r>
              <a:rPr lang="en-IN" dirty="0" smtClean="0"/>
              <a:t>&gt;&gt;&gt; 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1. Assigning single value to multiple variables</a:t>
            </a:r>
            <a:r>
              <a:rPr lang="en-IN" dirty="0" smtClean="0"/>
              <a:t>: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dirty="0" err="1" smtClean="0"/>
              <a:t>Eg</a:t>
            </a:r>
            <a:r>
              <a:rPr lang="en-IN" b="1" dirty="0" smtClean="0"/>
              <a:t>:</a:t>
            </a:r>
            <a:endParaRPr lang="en-IN" dirty="0" smtClean="0"/>
          </a:p>
          <a:p>
            <a:pPr>
              <a:buNone/>
            </a:pPr>
            <a:r>
              <a:rPr lang="en-IN" dirty="0" err="1" smtClean="0"/>
              <a:t>a,b,c</a:t>
            </a:r>
            <a:r>
              <a:rPr lang="en-IN" dirty="0" smtClean="0"/>
              <a:t>=5,10,15  </a:t>
            </a:r>
          </a:p>
          <a:p>
            <a:pPr>
              <a:buNone/>
            </a:pPr>
            <a:r>
              <a:rPr lang="en-IN" b="1" dirty="0" smtClean="0"/>
              <a:t>print</a:t>
            </a:r>
            <a:r>
              <a:rPr lang="en-IN" dirty="0" smtClean="0"/>
              <a:t> a  </a:t>
            </a:r>
          </a:p>
          <a:p>
            <a:pPr>
              <a:buNone/>
            </a:pPr>
            <a:r>
              <a:rPr lang="en-IN" b="1" dirty="0" smtClean="0"/>
              <a:t>print</a:t>
            </a:r>
            <a:r>
              <a:rPr lang="en-IN" dirty="0" smtClean="0"/>
              <a:t> b  </a:t>
            </a:r>
          </a:p>
          <a:p>
            <a:pPr>
              <a:buNone/>
            </a:pPr>
            <a:r>
              <a:rPr lang="en-IN" b="1" dirty="0" smtClean="0"/>
              <a:t>print</a:t>
            </a:r>
            <a:r>
              <a:rPr lang="en-IN" dirty="0" smtClean="0"/>
              <a:t> c  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b="1" dirty="0" smtClean="0"/>
              <a:t>Output</a:t>
            </a:r>
            <a:r>
              <a:rPr lang="en-IN" b="1" dirty="0" smtClean="0"/>
              <a:t>: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&gt;&gt;&gt;   </a:t>
            </a:r>
          </a:p>
          <a:p>
            <a:pPr>
              <a:buNone/>
            </a:pPr>
            <a:r>
              <a:rPr lang="en-IN" dirty="0" smtClean="0"/>
              <a:t>5  </a:t>
            </a:r>
          </a:p>
          <a:p>
            <a:pPr>
              <a:buNone/>
            </a:pPr>
            <a:r>
              <a:rPr lang="en-IN" dirty="0" smtClean="0"/>
              <a:t>10  </a:t>
            </a:r>
          </a:p>
          <a:p>
            <a:pPr>
              <a:buNone/>
            </a:pPr>
            <a:r>
              <a:rPr lang="en-IN" dirty="0" smtClean="0"/>
              <a:t>15  </a:t>
            </a:r>
          </a:p>
          <a:p>
            <a:pPr>
              <a:buNone/>
            </a:pPr>
            <a:r>
              <a:rPr lang="en-IN" dirty="0" smtClean="0"/>
              <a:t>&gt;&gt;&gt;  </a:t>
            </a:r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 smtClean="0"/>
              <a:t>values will be assigned in the order in which variables appears.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2.Assigning multiple values to multiple variables</a:t>
            </a:r>
            <a:r>
              <a:rPr lang="en-IN" dirty="0" smtClean="0"/>
              <a:t>: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</TotalTime>
  <Words>151</Words>
  <Application>Microsoft Office PowerPoint</Application>
  <PresentationFormat>On-screen Show (4:3)</PresentationFormat>
  <Paragraphs>55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Python Variables</vt:lpstr>
      <vt:lpstr>Python Variables</vt:lpstr>
      <vt:lpstr>Assigning values to Variable:</vt:lpstr>
      <vt:lpstr>Example</vt:lpstr>
      <vt:lpstr>Multiple Assignment:</vt:lpstr>
      <vt:lpstr>1. Assigning single value to multiple variables:</vt:lpstr>
      <vt:lpstr>2.Assigning multiple values to multiple variables: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Variables</dc:title>
  <dc:creator>intel</dc:creator>
  <cp:lastModifiedBy>intel</cp:lastModifiedBy>
  <cp:revision>3</cp:revision>
  <dcterms:created xsi:type="dcterms:W3CDTF">2017-05-14T16:04:07Z</dcterms:created>
  <dcterms:modified xsi:type="dcterms:W3CDTF">2017-05-14T16:11:22Z</dcterms:modified>
</cp:coreProperties>
</file>