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6960F5-FB9D-48BD-8892-D6C8844DE421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880E60-084D-446D-B27A-8E51940180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960F5-FB9D-48BD-8892-D6C8844DE421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80E60-084D-446D-B27A-8E51940180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960F5-FB9D-48BD-8892-D6C8844DE421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80E60-084D-446D-B27A-8E51940180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960F5-FB9D-48BD-8892-D6C8844DE421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80E60-084D-446D-B27A-8E519401802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960F5-FB9D-48BD-8892-D6C8844DE421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80E60-084D-446D-B27A-8E519401802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960F5-FB9D-48BD-8892-D6C8844DE421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80E60-084D-446D-B27A-8E519401802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960F5-FB9D-48BD-8892-D6C8844DE421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80E60-084D-446D-B27A-8E519401802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960F5-FB9D-48BD-8892-D6C8844DE421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80E60-084D-446D-B27A-8E519401802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6960F5-FB9D-48BD-8892-D6C8844DE421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80E60-084D-446D-B27A-8E51940180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6960F5-FB9D-48BD-8892-D6C8844DE421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80E60-084D-446D-B27A-8E519401802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6960F5-FB9D-48BD-8892-D6C8844DE421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880E60-084D-446D-B27A-8E519401802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6960F5-FB9D-48BD-8892-D6C8844DE421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880E60-084D-446D-B27A-8E519401802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IN" b="0" dirty="0" smtClean="0"/>
              <a:t>Python </a:t>
            </a:r>
            <a:r>
              <a:rPr lang="en-IN" b="0" dirty="0" smtClean="0"/>
              <a:t>Keywords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Keywords are special reserved words which convey a special meaning to the compiler/interpreter.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 smtClean="0"/>
              <a:t>keyword have a special meaning and a specific operation. List of Keywords used in Python are: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Python Keywords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571612"/>
          <a:ext cx="8258205" cy="4429158"/>
        </p:xfrm>
        <a:graphic>
          <a:graphicData uri="http://schemas.openxmlformats.org/drawingml/2006/table">
            <a:tbl>
              <a:tblPr/>
              <a:tblGrid>
                <a:gridCol w="1651641"/>
                <a:gridCol w="1651641"/>
                <a:gridCol w="1651641"/>
                <a:gridCol w="1651641"/>
                <a:gridCol w="1651641"/>
              </a:tblGrid>
              <a:tr h="7381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True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False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None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and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as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381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asset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def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class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continue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break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81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else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finally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elif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del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except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381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global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for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if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from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import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81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raise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try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or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return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pass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381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nonlocal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in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not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is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lambda</a:t>
                      </a:r>
                    </a:p>
                  </a:txBody>
                  <a:tcPr marL="33481" marR="33481" marT="33481" marB="3348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69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 Python Keywords</vt:lpstr>
      <vt:lpstr>Python Keywords</vt:lpstr>
      <vt:lpstr>Keywords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Python Keywords</dc:title>
  <dc:creator>intel</dc:creator>
  <cp:lastModifiedBy>intel</cp:lastModifiedBy>
  <cp:revision>1</cp:revision>
  <dcterms:created xsi:type="dcterms:W3CDTF">2017-05-14T16:12:17Z</dcterms:created>
  <dcterms:modified xsi:type="dcterms:W3CDTF">2017-05-14T16:14:30Z</dcterms:modified>
</cp:coreProperties>
</file>