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1D3C2-92A5-46E9-8B4B-1481B8C48B9F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F6F54-FA62-4491-A12D-D66C703E77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F6F54-FA62-4491-A12D-D66C703E77E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0BF0-B3BB-41CC-9930-B6BE76757A2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F8B-D2AA-49D9-8D67-DB317BA49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0BF0-B3BB-41CC-9930-B6BE76757A2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F8B-D2AA-49D9-8D67-DB317BA49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0BF0-B3BB-41CC-9930-B6BE76757A2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F8B-D2AA-49D9-8D67-DB317BA49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0BF0-B3BB-41CC-9930-B6BE76757A2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F8B-D2AA-49D9-8D67-DB317BA49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0BF0-B3BB-41CC-9930-B6BE76757A2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F8B-D2AA-49D9-8D67-DB317BA49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0BF0-B3BB-41CC-9930-B6BE76757A2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F8B-D2AA-49D9-8D67-DB317BA49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0BF0-B3BB-41CC-9930-B6BE76757A2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F8B-D2AA-49D9-8D67-DB317BA49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0BF0-B3BB-41CC-9930-B6BE76757A2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F8B-D2AA-49D9-8D67-DB317BA49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0BF0-B3BB-41CC-9930-B6BE76757A2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F8B-D2AA-49D9-8D67-DB317BA49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0BF0-B3BB-41CC-9930-B6BE76757A2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F8B-D2AA-49D9-8D67-DB317BA49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0BF0-B3BB-41CC-9930-B6BE76757A2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7F8B-D2AA-49D9-8D67-DB317BA49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0BF0-B3BB-41CC-9930-B6BE76757A2E}" type="datetimeFigureOut">
              <a:rPr lang="en-US" smtClean="0"/>
              <a:pPr/>
              <a:t>2/26/2015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7F8B-D2AA-49D9-8D67-DB317BA49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430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24000" y="0"/>
            <a:ext cx="110490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</Words>
  <Application>Microsoft Office PowerPoint</Application>
  <PresentationFormat>On-screen Show (4:3)</PresentationFormat>
  <Paragraphs>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zameer</dc:creator>
  <cp:lastModifiedBy>student</cp:lastModifiedBy>
  <cp:revision>9</cp:revision>
  <dcterms:created xsi:type="dcterms:W3CDTF">2014-04-03T05:57:25Z</dcterms:created>
  <dcterms:modified xsi:type="dcterms:W3CDTF">2015-02-27T00:04:18Z</dcterms:modified>
</cp:coreProperties>
</file>